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0" r:id="rId1"/>
  </p:sldMasterIdLst>
  <p:notesMasterIdLst>
    <p:notesMasterId r:id="rId12"/>
  </p:notesMasterIdLst>
  <p:sldIdLst>
    <p:sldId id="256" r:id="rId2"/>
    <p:sldId id="257" r:id="rId3"/>
    <p:sldId id="258" r:id="rId4"/>
    <p:sldId id="259" r:id="rId5"/>
    <p:sldId id="260" r:id="rId6"/>
    <p:sldId id="261" r:id="rId7"/>
    <p:sldId id="262" r:id="rId8"/>
    <p:sldId id="263"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F86A20-964A-4782-B4BB-CA1E1FC4989E}" type="datetimeFigureOut">
              <a:rPr lang="en-US" smtClean="0"/>
              <a:t>4/24/2015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21605D-0123-404A-81B1-70EBD72F6140}" type="slidenum">
              <a:rPr lang="en-US" smtClean="0"/>
              <a:t>‹#›</a:t>
            </a:fld>
            <a:endParaRPr lang="en-US"/>
          </a:p>
        </p:txBody>
      </p:sp>
    </p:spTree>
    <p:extLst>
      <p:ext uri="{BB962C8B-B14F-4D97-AF65-F5344CB8AC3E}">
        <p14:creationId xmlns:p14="http://schemas.microsoft.com/office/powerpoint/2010/main" val="3165954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21605D-0123-404A-81B1-70EBD72F6140}" type="slidenum">
              <a:rPr lang="en-US" smtClean="0"/>
              <a:t>3</a:t>
            </a:fld>
            <a:endParaRPr lang="en-US"/>
          </a:p>
        </p:txBody>
      </p:sp>
    </p:spTree>
    <p:extLst>
      <p:ext uri="{BB962C8B-B14F-4D97-AF65-F5344CB8AC3E}">
        <p14:creationId xmlns:p14="http://schemas.microsoft.com/office/powerpoint/2010/main" val="1694708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BA62B4AE-A12C-46C4-8838-6ADA0DA9ECF4}" type="datetimeFigureOut">
              <a:rPr lang="en-US" smtClean="0"/>
              <a:t>4/24/2015</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92747121-C2D7-4643-AB8D-0A5585F75E78}"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2B4AE-A12C-46C4-8838-6ADA0DA9ECF4}" type="datetimeFigureOut">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47121-C2D7-4643-AB8D-0A5585F75E7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62B4AE-A12C-46C4-8838-6ADA0DA9ECF4}" type="datetimeFigureOut">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92747121-C2D7-4643-AB8D-0A5585F75E7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62B4AE-A12C-46C4-8838-6ADA0DA9ECF4}" type="datetimeFigureOut">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47121-C2D7-4643-AB8D-0A5585F75E78}"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BA62B4AE-A12C-46C4-8838-6ADA0DA9ECF4}" type="datetimeFigureOut">
              <a:rPr lang="en-US" smtClean="0"/>
              <a:t>4/24/2015</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92747121-C2D7-4643-AB8D-0A5585F75E78}"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A62B4AE-A12C-46C4-8838-6ADA0DA9ECF4}" type="datetimeFigureOut">
              <a:rPr lang="en-US" smtClean="0"/>
              <a:t>4/24/2015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747121-C2D7-4643-AB8D-0A5585F75E7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A62B4AE-A12C-46C4-8838-6ADA0DA9ECF4}" type="datetimeFigureOut">
              <a:rPr lang="en-US" smtClean="0"/>
              <a:t>4/24/2015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747121-C2D7-4643-AB8D-0A5585F75E78}"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A62B4AE-A12C-46C4-8838-6ADA0DA9ECF4}" type="datetimeFigureOut">
              <a:rPr lang="en-US" smtClean="0"/>
              <a:t>4/24/2015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747121-C2D7-4643-AB8D-0A5585F75E78}"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A62B4AE-A12C-46C4-8838-6ADA0DA9ECF4}" type="datetimeFigureOut">
              <a:rPr lang="en-US" smtClean="0"/>
              <a:t>4/24/2015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747121-C2D7-4643-AB8D-0A5585F75E7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2B4AE-A12C-46C4-8838-6ADA0DA9ECF4}" type="datetimeFigureOut">
              <a:rPr lang="en-US" smtClean="0"/>
              <a:t>4/24/2015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92747121-C2D7-4643-AB8D-0A5585F75E78}"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2B4AE-A12C-46C4-8838-6ADA0DA9ECF4}" type="datetimeFigureOut">
              <a:rPr lang="en-US" smtClean="0"/>
              <a:t>4/24/2015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747121-C2D7-4643-AB8D-0A5585F75E78}"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BA62B4AE-A12C-46C4-8838-6ADA0DA9ECF4}" type="datetimeFigureOut">
              <a:rPr lang="en-US" smtClean="0"/>
              <a:t>4/24/2015</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92747121-C2D7-4643-AB8D-0A5585F75E7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201" r:id="rId1"/>
    <p:sldLayoutId id="2147484202" r:id="rId2"/>
    <p:sldLayoutId id="2147484203" r:id="rId3"/>
    <p:sldLayoutId id="2147484204" r:id="rId4"/>
    <p:sldLayoutId id="2147484205" r:id="rId5"/>
    <p:sldLayoutId id="2147484206" r:id="rId6"/>
    <p:sldLayoutId id="2147484207" r:id="rId7"/>
    <p:sldLayoutId id="2147484208" r:id="rId8"/>
    <p:sldLayoutId id="2147484209" r:id="rId9"/>
    <p:sldLayoutId id="2147484210" r:id="rId10"/>
    <p:sldLayoutId id="214748421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thekidshouldseethis.com/post/75612701935" TargetMode="External"/><Relationship Id="rId3" Type="http://schemas.openxmlformats.org/officeDocument/2006/relationships/hyperlink" Target="http://www.kidsgeo.com/" TargetMode="External"/><Relationship Id="rId7" Type="http://schemas.openxmlformats.org/officeDocument/2006/relationships/hyperlink" Target="http://lizardpoint.com/geography/world-quiz.php" TargetMode="External"/><Relationship Id="rId2" Type="http://schemas.openxmlformats.org/officeDocument/2006/relationships/hyperlink" Target="http://www.makemegenius.com/" TargetMode="External"/><Relationship Id="rId1" Type="http://schemas.openxmlformats.org/officeDocument/2006/relationships/slideLayout" Target="../slideLayouts/slideLayout2.xml"/><Relationship Id="rId6" Type="http://schemas.openxmlformats.org/officeDocument/2006/relationships/hyperlink" Target="http://www.sheppardsoftware.com/World_Continents.htm" TargetMode="External"/><Relationship Id="rId5" Type="http://schemas.openxmlformats.org/officeDocument/2006/relationships/hyperlink" Target="http://www.brintannica.com/" TargetMode="External"/><Relationship Id="rId4" Type="http://schemas.openxmlformats.org/officeDocument/2006/relationships/hyperlink" Target="http://www.kidsbritannica.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 : Shannonsalim </a:t>
            </a:r>
            <a:endParaRPr lang="en-US" dirty="0"/>
          </a:p>
        </p:txBody>
      </p:sp>
      <p:sp>
        <p:nvSpPr>
          <p:cNvPr id="2" name="Title 1"/>
          <p:cNvSpPr>
            <a:spLocks noGrp="1"/>
          </p:cNvSpPr>
          <p:nvPr>
            <p:ph type="title"/>
          </p:nvPr>
        </p:nvSpPr>
        <p:spPr/>
        <p:txBody>
          <a:bodyPr/>
          <a:lstStyle/>
          <a:p>
            <a:r>
              <a:rPr lang="en-US" dirty="0" smtClean="0"/>
              <a:t>Continent</a:t>
            </a:r>
            <a:endParaRPr lang="en-US" dirty="0"/>
          </a:p>
        </p:txBody>
      </p:sp>
    </p:spTree>
    <p:extLst>
      <p:ext uri="{BB962C8B-B14F-4D97-AF65-F5344CB8AC3E}">
        <p14:creationId xmlns:p14="http://schemas.microsoft.com/office/powerpoint/2010/main" val="21314206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8860971"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8200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7924800" cy="3962400"/>
          </a:xfrm>
        </p:spPr>
        <p:txBody>
          <a:bodyPr>
            <a:normAutofit/>
          </a:bodyPr>
          <a:lstStyle/>
          <a:p>
            <a:r>
              <a:rPr lang="en-US" sz="2000" dirty="0" smtClean="0"/>
              <a:t>Continent is a huge part of landmass . Continent live a long time . But long ago continent joined together and it look like finished puzzle and called Pangaea  , The  continent  move every year  but they move tiny centimeters .  The 7 continents  are Antarctica, South America , North America  , Europe , Africa, Australia, Asia .    </a:t>
            </a:r>
            <a:endParaRPr lang="en-US" sz="2000" dirty="0"/>
          </a:p>
        </p:txBody>
      </p:sp>
      <p:sp>
        <p:nvSpPr>
          <p:cNvPr id="2" name="Title 1"/>
          <p:cNvSpPr>
            <a:spLocks noGrp="1"/>
          </p:cNvSpPr>
          <p:nvPr>
            <p:ph type="title"/>
          </p:nvPr>
        </p:nvSpPr>
        <p:spPr/>
        <p:txBody>
          <a:bodyPr>
            <a:normAutofit/>
          </a:bodyPr>
          <a:lstStyle/>
          <a:p>
            <a:r>
              <a:rPr lang="en-US" dirty="0" smtClean="0"/>
              <a:t>What is continent ?</a:t>
            </a:r>
            <a:endParaRPr lang="en-US" dirty="0"/>
          </a:p>
        </p:txBody>
      </p:sp>
    </p:spTree>
    <p:extLst>
      <p:ext uri="{BB962C8B-B14F-4D97-AF65-F5344CB8AC3E}">
        <p14:creationId xmlns:p14="http://schemas.microsoft.com/office/powerpoint/2010/main" val="154900113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76400"/>
            <a:ext cx="7924800" cy="4114800"/>
          </a:xfrm>
        </p:spPr>
        <p:txBody>
          <a:bodyPr>
            <a:normAutofit fontScale="92500" lnSpcReduction="20000"/>
          </a:bodyPr>
          <a:lstStyle/>
          <a:p>
            <a:r>
              <a:rPr lang="en-US" dirty="0" smtClean="0"/>
              <a:t>Do all of the continent join together ? How ?</a:t>
            </a:r>
            <a:endParaRPr lang="en-US" dirty="0"/>
          </a:p>
          <a:p>
            <a:pPr marL="0" indent="0">
              <a:buNone/>
            </a:pPr>
            <a:r>
              <a:rPr lang="en-US" dirty="0" smtClean="0"/>
              <a:t>        Yes they all joined together long time ago .because long ago oceans wave are big so the                                                                                                          wave kept pushing and pushing so it kept getting closer and closer and connect </a:t>
            </a:r>
            <a:r>
              <a:rPr lang="en-US" dirty="0"/>
              <a:t> </a:t>
            </a:r>
            <a:r>
              <a:rPr lang="en-US" dirty="0" smtClean="0"/>
              <a:t>.</a:t>
            </a:r>
          </a:p>
          <a:p>
            <a:r>
              <a:rPr lang="en-US" dirty="0" smtClean="0"/>
              <a:t>How do they spilt apart ?</a:t>
            </a:r>
          </a:p>
          <a:p>
            <a:pPr marL="0" indent="0">
              <a:buNone/>
            </a:pPr>
            <a:r>
              <a:rPr lang="en-US" dirty="0"/>
              <a:t> </a:t>
            </a:r>
            <a:r>
              <a:rPr lang="en-US" dirty="0" smtClean="0"/>
              <a:t>           they spilt apart because of the ocean wave pushing , living things , human </a:t>
            </a:r>
            <a:r>
              <a:rPr lang="en-US" dirty="0" smtClean="0"/>
              <a:t>and </a:t>
            </a:r>
            <a:r>
              <a:rPr lang="en-US" dirty="0" smtClean="0"/>
              <a:t>natural     disaster </a:t>
            </a:r>
            <a:r>
              <a:rPr lang="en-US" dirty="0"/>
              <a:t>.</a:t>
            </a:r>
            <a:r>
              <a:rPr lang="en-US" dirty="0" smtClean="0"/>
              <a:t> </a:t>
            </a:r>
            <a:endParaRPr lang="en-US" dirty="0" smtClean="0"/>
          </a:p>
          <a:p>
            <a:r>
              <a:rPr lang="en-US" dirty="0" smtClean="0"/>
              <a:t>Why do land become smaller and smaller  ?</a:t>
            </a:r>
          </a:p>
          <a:p>
            <a:pPr marL="0" indent="0">
              <a:buNone/>
            </a:pPr>
            <a:r>
              <a:rPr lang="en-US" dirty="0" smtClean="0"/>
              <a:t>               it is because the </a:t>
            </a:r>
            <a:r>
              <a:rPr lang="en-US" dirty="0" smtClean="0"/>
              <a:t>sea level rise up and cover the land so area of the land become smaller.</a:t>
            </a:r>
          </a:p>
          <a:p>
            <a:pPr marL="0" indent="0">
              <a:buNone/>
            </a:pPr>
            <a:endParaRPr lang="en-US" dirty="0"/>
          </a:p>
          <a:p>
            <a:pPr marL="0" indent="0">
              <a:buNone/>
            </a:pPr>
            <a:endParaRPr lang="en-US" dirty="0" smtClean="0"/>
          </a:p>
          <a:p>
            <a:pPr marL="0" indent="0">
              <a:buNone/>
            </a:pPr>
            <a:r>
              <a:rPr lang="en-US" dirty="0" smtClean="0"/>
              <a:t> </a:t>
            </a:r>
            <a:endParaRPr lang="en-US" dirty="0"/>
          </a:p>
        </p:txBody>
      </p:sp>
      <p:sp>
        <p:nvSpPr>
          <p:cNvPr id="2" name="Title 1"/>
          <p:cNvSpPr>
            <a:spLocks noGrp="1"/>
          </p:cNvSpPr>
          <p:nvPr>
            <p:ph type="title"/>
          </p:nvPr>
        </p:nvSpPr>
        <p:spPr>
          <a:xfrm>
            <a:off x="609600" y="274638"/>
            <a:ext cx="7924800" cy="792162"/>
          </a:xfrm>
        </p:spPr>
        <p:txBody>
          <a:bodyPr>
            <a:normAutofit/>
          </a:bodyPr>
          <a:lstStyle/>
          <a:p>
            <a:r>
              <a:rPr lang="en-US" dirty="0" smtClean="0"/>
              <a:t>Question &amp; answer </a:t>
            </a:r>
            <a:endParaRPr lang="en-US" dirty="0"/>
          </a:p>
        </p:txBody>
      </p:sp>
    </p:spTree>
    <p:extLst>
      <p:ext uri="{BB962C8B-B14F-4D97-AF65-F5344CB8AC3E}">
        <p14:creationId xmlns:p14="http://schemas.microsoft.com/office/powerpoint/2010/main" val="365451259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752600"/>
            <a:ext cx="7924800" cy="4114800"/>
          </a:xfrm>
        </p:spPr>
        <p:txBody>
          <a:bodyPr/>
          <a:lstStyle/>
          <a:p>
            <a:r>
              <a:rPr lang="en-US" dirty="0" smtClean="0"/>
              <a:t>Natural Disaster </a:t>
            </a:r>
          </a:p>
          <a:p>
            <a:r>
              <a:rPr lang="en-US" dirty="0" smtClean="0"/>
              <a:t>Waves </a:t>
            </a:r>
          </a:p>
          <a:p>
            <a:r>
              <a:rPr lang="en-US" dirty="0" smtClean="0"/>
              <a:t>Human</a:t>
            </a:r>
          </a:p>
          <a:p>
            <a:r>
              <a:rPr lang="en-US" dirty="0" smtClean="0"/>
              <a:t>Living things </a:t>
            </a:r>
          </a:p>
          <a:p>
            <a:r>
              <a:rPr lang="en-US" dirty="0" smtClean="0"/>
              <a:t>Earth itself </a:t>
            </a:r>
          </a:p>
          <a:p>
            <a:endParaRPr lang="en-US" dirty="0" smtClean="0"/>
          </a:p>
          <a:p>
            <a:endParaRPr lang="en-US" dirty="0" smtClean="0"/>
          </a:p>
          <a:p>
            <a:endParaRPr lang="en-US" dirty="0"/>
          </a:p>
          <a:p>
            <a:pPr marL="0" indent="0">
              <a:buNone/>
            </a:pPr>
            <a:endParaRPr lang="en-US" dirty="0" smtClean="0"/>
          </a:p>
          <a:p>
            <a:pPr marL="0" indent="0">
              <a:buNone/>
            </a:pPr>
            <a:endParaRPr lang="en-US" dirty="0"/>
          </a:p>
        </p:txBody>
      </p:sp>
      <p:sp>
        <p:nvSpPr>
          <p:cNvPr id="2" name="Title 1"/>
          <p:cNvSpPr>
            <a:spLocks noGrp="1"/>
          </p:cNvSpPr>
          <p:nvPr>
            <p:ph type="title"/>
          </p:nvPr>
        </p:nvSpPr>
        <p:spPr/>
        <p:txBody>
          <a:bodyPr>
            <a:normAutofit/>
          </a:bodyPr>
          <a:lstStyle/>
          <a:p>
            <a:r>
              <a:rPr lang="en-US" dirty="0" smtClean="0"/>
              <a:t>factors that make Pangaea spilt up  </a:t>
            </a:r>
            <a:endParaRPr lang="en-US" dirty="0"/>
          </a:p>
        </p:txBody>
      </p:sp>
    </p:spTree>
    <p:extLst>
      <p:ext uri="{BB962C8B-B14F-4D97-AF65-F5344CB8AC3E}">
        <p14:creationId xmlns:p14="http://schemas.microsoft.com/office/powerpoint/2010/main" val="301222000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2000" fill="hold"/>
                                        <p:tgtEl>
                                          <p:spTgt spid="3">
                                            <p:txEl>
                                              <p:pRg st="0" end="0"/>
                                            </p:txEl>
                                          </p:spTgt>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grpId="0" nodeType="clickEffect">
                                  <p:stCondLst>
                                    <p:cond delay="0"/>
                                  </p:stCondLst>
                                  <p:childTnLst>
                                    <p:animScale>
                                      <p:cBhvr>
                                        <p:cTn id="14" dur="2000" fill="hold"/>
                                        <p:tgtEl>
                                          <p:spTgt spid="3">
                                            <p:txEl>
                                              <p:pRg st="1" end="1"/>
                                            </p:txEl>
                                          </p:spTgt>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grpId="0" nodeType="clickEffect">
                                  <p:stCondLst>
                                    <p:cond delay="0"/>
                                  </p:stCondLst>
                                  <p:childTnLst>
                                    <p:animScale>
                                      <p:cBhvr>
                                        <p:cTn id="18" dur="2000" fill="hold"/>
                                        <p:tgtEl>
                                          <p:spTgt spid="3">
                                            <p:txEl>
                                              <p:pRg st="2" end="2"/>
                                            </p:txEl>
                                          </p:spTgt>
                                        </p:tgtEl>
                                      </p:cBhvr>
                                      <p:by x="150000" y="150000"/>
                                    </p:animScale>
                                  </p:childTnLst>
                                </p:cTn>
                              </p:par>
                            </p:childTnLst>
                          </p:cTn>
                        </p:par>
                      </p:childTnLst>
                    </p:cTn>
                  </p:par>
                  <p:par>
                    <p:cTn id="19" fill="hold">
                      <p:stCondLst>
                        <p:cond delay="indefinite"/>
                      </p:stCondLst>
                      <p:childTnLst>
                        <p:par>
                          <p:cTn id="20" fill="hold">
                            <p:stCondLst>
                              <p:cond delay="0"/>
                            </p:stCondLst>
                            <p:childTnLst>
                              <p:par>
                                <p:cTn id="21" presetID="6" presetClass="emph" presetSubtype="0" fill="hold" grpId="0" nodeType="clickEffect">
                                  <p:stCondLst>
                                    <p:cond delay="0"/>
                                  </p:stCondLst>
                                  <p:childTnLst>
                                    <p:animScale>
                                      <p:cBhvr>
                                        <p:cTn id="22" dur="2000" fill="hold"/>
                                        <p:tgtEl>
                                          <p:spTgt spid="3">
                                            <p:txEl>
                                              <p:pRg st="3" end="3"/>
                                            </p:txEl>
                                          </p:spTgt>
                                        </p:tgtEl>
                                      </p:cBhvr>
                                      <p:by x="150000" y="150000"/>
                                    </p:animScale>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grpId="0" nodeType="clickEffect">
                                  <p:stCondLst>
                                    <p:cond delay="0"/>
                                  </p:stCondLst>
                                  <p:childTnLst>
                                    <p:animScale>
                                      <p:cBhvr>
                                        <p:cTn id="26" dur="2000" fill="hold"/>
                                        <p:tgtEl>
                                          <p:spTgt spid="3">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Before Pangaea spilt all continent is join together , We do not  need to have a device , phone , telephone and  transportation to contact and to meet our family , friends </a:t>
            </a:r>
            <a:r>
              <a:rPr lang="en-US" dirty="0" smtClean="0"/>
              <a:t>and </a:t>
            </a:r>
            <a:r>
              <a:rPr lang="en-US" dirty="0" smtClean="0"/>
              <a:t>cousin, </a:t>
            </a:r>
            <a:r>
              <a:rPr lang="en-US" dirty="0"/>
              <a:t>b</a:t>
            </a:r>
            <a:r>
              <a:rPr lang="en-US" dirty="0" smtClean="0"/>
              <a:t>ut </a:t>
            </a:r>
            <a:r>
              <a:rPr lang="en-US" dirty="0" smtClean="0"/>
              <a:t>along time ago people don’t have something special , all of the things are all the same .So long time ago it is boring .  </a:t>
            </a:r>
            <a:endParaRPr lang="en-US" dirty="0"/>
          </a:p>
        </p:txBody>
      </p:sp>
      <p:sp>
        <p:nvSpPr>
          <p:cNvPr id="2" name="Title 1"/>
          <p:cNvSpPr>
            <a:spLocks noGrp="1"/>
          </p:cNvSpPr>
          <p:nvPr>
            <p:ph type="title"/>
          </p:nvPr>
        </p:nvSpPr>
        <p:spPr/>
        <p:txBody>
          <a:bodyPr>
            <a:normAutofit/>
          </a:bodyPr>
          <a:lstStyle/>
          <a:p>
            <a:r>
              <a:rPr lang="en-US" dirty="0" smtClean="0"/>
              <a:t>Before Pangaea split up  </a:t>
            </a:r>
            <a:endParaRPr lang="en-US" dirty="0"/>
          </a:p>
        </p:txBody>
      </p:sp>
    </p:spTree>
    <p:extLst>
      <p:ext uri="{BB962C8B-B14F-4D97-AF65-F5344CB8AC3E}">
        <p14:creationId xmlns:p14="http://schemas.microsoft.com/office/powerpoint/2010/main" val="202001980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grpId="0" nodeType="clickEffect">
                                  <p:stCondLst>
                                    <p:cond delay="0"/>
                                  </p:stCondLst>
                                  <p:iterate type="lt">
                                    <p:tmPct val="10000"/>
                                  </p:iterate>
                                  <p:childTnLst>
                                    <p:animMotion origin="layout" path="M 0.0 0.0 L 0.0 -0.07213" pathEditMode="relative" ptsTypes="">
                                      <p:cBhvr>
                                        <p:cTn id="14" dur="250" accel="50000" decel="50000" autoRev="1" fill="hold">
                                          <p:stCondLst>
                                            <p:cond delay="0"/>
                                          </p:stCondLst>
                                        </p:cTn>
                                        <p:tgtEl>
                                          <p:spTgt spid="3">
                                            <p:txEl>
                                              <p:pRg st="0" end="0"/>
                                            </p:txEl>
                                          </p:spTgt>
                                        </p:tgtEl>
                                        <p:attrNameLst>
                                          <p:attrName>ppt_x</p:attrName>
                                          <p:attrName>ppt_y</p:attrName>
                                        </p:attrNameLst>
                                      </p:cBhvr>
                                    </p:animMotion>
                                    <p:animRot by="1500000">
                                      <p:cBhvr>
                                        <p:cTn id="15" dur="125" fill="hold">
                                          <p:stCondLst>
                                            <p:cond delay="0"/>
                                          </p:stCondLst>
                                        </p:cTn>
                                        <p:tgtEl>
                                          <p:spTgt spid="3">
                                            <p:txEl>
                                              <p:pRg st="0" end="0"/>
                                            </p:txEl>
                                          </p:spTgt>
                                        </p:tgtEl>
                                        <p:attrNameLst>
                                          <p:attrName>r</p:attrName>
                                        </p:attrNameLst>
                                      </p:cBhvr>
                                    </p:animRot>
                                    <p:animRot by="-1500000">
                                      <p:cBhvr>
                                        <p:cTn id="16" dur="125" fill="hold">
                                          <p:stCondLst>
                                            <p:cond delay="125"/>
                                          </p:stCondLst>
                                        </p:cTn>
                                        <p:tgtEl>
                                          <p:spTgt spid="3">
                                            <p:txEl>
                                              <p:pRg st="0" end="0"/>
                                            </p:txEl>
                                          </p:spTgt>
                                        </p:tgtEl>
                                        <p:attrNameLst>
                                          <p:attrName>r</p:attrName>
                                        </p:attrNameLst>
                                      </p:cBhvr>
                                    </p:animRot>
                                    <p:animRot by="-1500000">
                                      <p:cBhvr>
                                        <p:cTn id="17" dur="125" fill="hold">
                                          <p:stCondLst>
                                            <p:cond delay="250"/>
                                          </p:stCondLst>
                                        </p:cTn>
                                        <p:tgtEl>
                                          <p:spTgt spid="3">
                                            <p:txEl>
                                              <p:pRg st="0" end="0"/>
                                            </p:txEl>
                                          </p:spTgt>
                                        </p:tgtEl>
                                        <p:attrNameLst>
                                          <p:attrName>r</p:attrName>
                                        </p:attrNameLst>
                                      </p:cBhvr>
                                    </p:animRot>
                                    <p:animRot by="1500000">
                                      <p:cBhvr>
                                        <p:cTn id="18" dur="125" fill="hold">
                                          <p:stCondLst>
                                            <p:cond delay="375"/>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After Pangaea split up every thing was change the environment was more modern and  we need transportation to travel from place to place . Continents are spilt up and it look alike to a unfinished puzzle . Animals , culture , food , traditions , transportations and digital medias is all different in each continent . Also now it is really fun cause human can learn in school , be smart and last they can create fun thing for us !!! </a:t>
            </a:r>
            <a:endParaRPr lang="en-US" dirty="0"/>
          </a:p>
        </p:txBody>
      </p:sp>
      <p:sp>
        <p:nvSpPr>
          <p:cNvPr id="2" name="Title 1"/>
          <p:cNvSpPr>
            <a:spLocks noGrp="1"/>
          </p:cNvSpPr>
          <p:nvPr>
            <p:ph type="title"/>
          </p:nvPr>
        </p:nvSpPr>
        <p:spPr/>
        <p:txBody>
          <a:bodyPr>
            <a:normAutofit/>
          </a:bodyPr>
          <a:lstStyle/>
          <a:p>
            <a:r>
              <a:rPr lang="en-US" dirty="0" smtClean="0"/>
              <a:t>After Pangaea split up </a:t>
            </a:r>
            <a:endParaRPr lang="en-US" dirty="0"/>
          </a:p>
        </p:txBody>
      </p:sp>
    </p:spTree>
    <p:extLst>
      <p:ext uri="{BB962C8B-B14F-4D97-AF65-F5344CB8AC3E}">
        <p14:creationId xmlns:p14="http://schemas.microsoft.com/office/powerpoint/2010/main" val="283548172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changes from Pangaea to continents:</a:t>
            </a:r>
          </a:p>
          <a:p>
            <a:pPr lvl="1"/>
            <a:r>
              <a:rPr lang="en-US" dirty="0" smtClean="0"/>
              <a:t>Along time ago people </a:t>
            </a:r>
            <a:r>
              <a:rPr lang="en-US" dirty="0"/>
              <a:t> </a:t>
            </a:r>
            <a:r>
              <a:rPr lang="en-US" dirty="0" smtClean="0"/>
              <a:t>have short distance </a:t>
            </a:r>
            <a:r>
              <a:rPr lang="en-US" dirty="0" smtClean="0"/>
              <a:t>to go to </a:t>
            </a:r>
            <a:r>
              <a:rPr lang="en-US" dirty="0" smtClean="0"/>
              <a:t>another continent .</a:t>
            </a:r>
          </a:p>
          <a:p>
            <a:pPr lvl="1"/>
            <a:r>
              <a:rPr lang="en-US" dirty="0" smtClean="0"/>
              <a:t>  Now </a:t>
            </a:r>
            <a:r>
              <a:rPr lang="en-US" dirty="0"/>
              <a:t>p</a:t>
            </a:r>
            <a:r>
              <a:rPr lang="en-US" dirty="0" smtClean="0"/>
              <a:t>eople </a:t>
            </a:r>
            <a:r>
              <a:rPr lang="en-US" dirty="0" smtClean="0"/>
              <a:t>need a airplane or a ship to travel </a:t>
            </a:r>
            <a:r>
              <a:rPr lang="en-US" dirty="0" smtClean="0"/>
              <a:t> because of the  continent split up  </a:t>
            </a:r>
            <a:endParaRPr lang="en-US" dirty="0" smtClean="0"/>
          </a:p>
          <a:p>
            <a:pPr lvl="1"/>
            <a:endParaRPr lang="en-US" dirty="0" smtClean="0"/>
          </a:p>
          <a:p>
            <a:r>
              <a:rPr lang="en-US" dirty="0" smtClean="0"/>
              <a:t>The changes of the continents:</a:t>
            </a:r>
            <a:endParaRPr lang="en-US" dirty="0" smtClean="0"/>
          </a:p>
          <a:p>
            <a:pPr lvl="1"/>
            <a:r>
              <a:rPr lang="en-US" dirty="0" smtClean="0"/>
              <a:t>Ice are melting in North and South Poles and if it melt the water is formed and become a wave and sometimes it can make continent drown </a:t>
            </a:r>
            <a:r>
              <a:rPr lang="en-US" dirty="0" smtClean="0"/>
              <a:t> people  move to another continent</a:t>
            </a:r>
            <a:endParaRPr lang="en-US" dirty="0" smtClean="0"/>
          </a:p>
          <a:p>
            <a:pPr lvl="1"/>
            <a:r>
              <a:rPr lang="en-US" dirty="0" smtClean="0"/>
              <a:t>Pollution it can make flood and flood can make big waves , then big waves can make 1 of the continent drown 1 day </a:t>
            </a:r>
            <a:r>
              <a:rPr lang="en-US" dirty="0" smtClean="0"/>
              <a:t> so  human  try to stop polluted  on the earth.</a:t>
            </a:r>
            <a:endParaRPr lang="en-US" dirty="0"/>
          </a:p>
        </p:txBody>
      </p:sp>
      <p:sp>
        <p:nvSpPr>
          <p:cNvPr id="2" name="Title 1"/>
          <p:cNvSpPr>
            <a:spLocks noGrp="1"/>
          </p:cNvSpPr>
          <p:nvPr>
            <p:ph type="title"/>
          </p:nvPr>
        </p:nvSpPr>
        <p:spPr/>
        <p:txBody>
          <a:bodyPr>
            <a:normAutofit fontScale="90000"/>
          </a:bodyPr>
          <a:lstStyle/>
          <a:p>
            <a:r>
              <a:rPr lang="en-US" dirty="0"/>
              <a:t>How human respond to changes to the environment </a:t>
            </a:r>
          </a:p>
        </p:txBody>
      </p:sp>
    </p:spTree>
    <p:extLst>
      <p:ext uri="{BB962C8B-B14F-4D97-AF65-F5344CB8AC3E}">
        <p14:creationId xmlns:p14="http://schemas.microsoft.com/office/powerpoint/2010/main" val="397949277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0" end="0"/>
                                            </p:txEl>
                                          </p:spTgt>
                                        </p:tgtEl>
                                      </p:cBhvr>
                                    </p:animEffect>
                                  </p:childTnLst>
                                </p:cTn>
                              </p:par>
                              <p:par>
                                <p:cTn id="21" presetID="41" presetClass="entr" presetSubtype="0" fill="hold" grpId="0" nodeType="withEffect">
                                  <p:stCondLst>
                                    <p:cond delay="0"/>
                                  </p:stCondLst>
                                  <p:iterate type="lt">
                                    <p:tmPct val="10000"/>
                                  </p:iterate>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25"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3">
                                            <p:txEl>
                                              <p:pRg st="1" end="1"/>
                                            </p:txEl>
                                          </p:spTgt>
                                        </p:tgtEl>
                                      </p:cBhvr>
                                    </p:animEffect>
                                  </p:childTnLst>
                                </p:cTn>
                              </p:par>
                              <p:par>
                                <p:cTn id="28" presetID="41" presetClass="entr" presetSubtype="0" fill="hold" grpId="0" nodeType="withEffect">
                                  <p:stCondLst>
                                    <p:cond delay="0"/>
                                  </p:stCondLst>
                                  <p:iterate type="lt">
                                    <p:tmPct val="10000"/>
                                  </p:iterate>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32"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1" presetClass="entr" presetSubtype="0" fill="hold" grpId="0" nodeType="clickEffect">
                                  <p:stCondLst>
                                    <p:cond delay="0"/>
                                  </p:stCondLst>
                                  <p:iterate type="lt">
                                    <p:tmPct val="10000"/>
                                  </p:iterate>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3">
                                            <p:txEl>
                                              <p:pRg st="4" end="4"/>
                                            </p:txEl>
                                          </p:spTgt>
                                        </p:tgtEl>
                                      </p:cBhvr>
                                    </p:animEffect>
                                  </p:childTnLst>
                                </p:cTn>
                              </p:par>
                              <p:par>
                                <p:cTn id="44" presetID="41" presetClass="entr" presetSubtype="0" fill="hold" grpId="0" nodeType="withEffect">
                                  <p:stCondLst>
                                    <p:cond delay="0"/>
                                  </p:stCondLst>
                                  <p:iterate type="lt">
                                    <p:tmPct val="10000"/>
                                  </p:iterate>
                                  <p:childTnLst>
                                    <p:set>
                                      <p:cBhvr>
                                        <p:cTn id="45" dur="1" fill="hold">
                                          <p:stCondLst>
                                            <p:cond delay="0"/>
                                          </p:stCondLst>
                                        </p:cTn>
                                        <p:tgtEl>
                                          <p:spTgt spid="3">
                                            <p:txEl>
                                              <p:pRg st="5" end="5"/>
                                            </p:txEl>
                                          </p:spTgt>
                                        </p:tgtEl>
                                        <p:attrNameLst>
                                          <p:attrName>style.visibility</p:attrName>
                                        </p:attrNameLst>
                                      </p:cBhvr>
                                      <p:to>
                                        <p:strVal val="visible"/>
                                      </p:to>
                                    </p:set>
                                    <p:anim calcmode="lin" valueType="num">
                                      <p:cBhvr>
                                        <p:cTn id="46"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48"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3">
                                            <p:txEl>
                                              <p:pRg st="5" end="5"/>
                                            </p:txEl>
                                          </p:spTgt>
                                        </p:tgtEl>
                                      </p:cBhvr>
                                    </p:animEffect>
                                  </p:childTnLst>
                                </p:cTn>
                              </p:par>
                              <p:par>
                                <p:cTn id="51" presetID="41" presetClass="entr" presetSubtype="0" fill="hold" grpId="0" nodeType="withEffect">
                                  <p:stCondLst>
                                    <p:cond delay="0"/>
                                  </p:stCondLst>
                                  <p:iterate type="lt">
                                    <p:tmPct val="10000"/>
                                  </p:iterate>
                                  <p:childTnLst>
                                    <p:set>
                                      <p:cBhvr>
                                        <p:cTn id="52" dur="1" fill="hold">
                                          <p:stCondLst>
                                            <p:cond delay="0"/>
                                          </p:stCondLst>
                                        </p:cTn>
                                        <p:tgtEl>
                                          <p:spTgt spid="3">
                                            <p:txEl>
                                              <p:pRg st="6" end="6"/>
                                            </p:txEl>
                                          </p:spTgt>
                                        </p:tgtEl>
                                        <p:attrNameLst>
                                          <p:attrName>style.visibility</p:attrName>
                                        </p:attrNameLst>
                                      </p:cBhvr>
                                      <p:to>
                                        <p:strVal val="visible"/>
                                      </p:to>
                                    </p:set>
                                    <p:anim calcmode="lin" valueType="num">
                                      <p:cBhvr>
                                        <p:cTn id="53"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54"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55"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6"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7" dur="500" tmFilter="0,0; .5, 1; 1, 1"/>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2"/>
              </a:rPr>
              <a:t>www.makemegenius.com</a:t>
            </a:r>
            <a:endParaRPr lang="en-US" dirty="0" smtClean="0"/>
          </a:p>
          <a:p>
            <a:r>
              <a:rPr lang="en-US" dirty="0" smtClean="0">
                <a:hlinkClick r:id="rId3"/>
              </a:rPr>
              <a:t>www.kidsgeo.com</a:t>
            </a:r>
            <a:endParaRPr lang="en-US" dirty="0" smtClean="0"/>
          </a:p>
          <a:p>
            <a:r>
              <a:rPr lang="en-US" dirty="0" smtClean="0">
                <a:hlinkClick r:id="rId4"/>
              </a:rPr>
              <a:t>www.kidsbritannica.com</a:t>
            </a:r>
            <a:r>
              <a:rPr lang="en-US" dirty="0" smtClean="0"/>
              <a:t> </a:t>
            </a:r>
          </a:p>
          <a:p>
            <a:r>
              <a:rPr lang="en-US" dirty="0" smtClean="0">
                <a:hlinkClick r:id="rId5"/>
              </a:rPr>
              <a:t>www.brintannica.com</a:t>
            </a:r>
            <a:endParaRPr lang="en-US" dirty="0" smtClean="0"/>
          </a:p>
          <a:p>
            <a:r>
              <a:rPr lang="en-US" dirty="0">
                <a:hlinkClick r:id="rId6"/>
              </a:rPr>
              <a:t>http://</a:t>
            </a:r>
            <a:r>
              <a:rPr lang="en-US" dirty="0" smtClean="0">
                <a:hlinkClick r:id="rId6"/>
              </a:rPr>
              <a:t>www.sheppardsoftware.com/World_Continents.htm</a:t>
            </a:r>
            <a:endParaRPr lang="en-US" dirty="0"/>
          </a:p>
          <a:p>
            <a:r>
              <a:rPr lang="en-US" dirty="0">
                <a:hlinkClick r:id="rId7"/>
              </a:rPr>
              <a:t>http://</a:t>
            </a:r>
            <a:r>
              <a:rPr lang="en-US" dirty="0" smtClean="0">
                <a:hlinkClick r:id="rId7"/>
              </a:rPr>
              <a:t>lizardpoint.com/geography/world-quiz.php</a:t>
            </a:r>
            <a:endParaRPr lang="en-US" dirty="0"/>
          </a:p>
          <a:p>
            <a:r>
              <a:rPr lang="en-US" dirty="0">
                <a:hlinkClick r:id="rId8"/>
              </a:rPr>
              <a:t>http://</a:t>
            </a:r>
            <a:r>
              <a:rPr lang="en-US" dirty="0" smtClean="0">
                <a:hlinkClick r:id="rId8"/>
              </a:rPr>
              <a:t>thekidshouldseethis.com/post/75612701935</a:t>
            </a:r>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Bibliography </a:t>
            </a:r>
            <a:endParaRPr lang="en-US" dirty="0"/>
          </a:p>
        </p:txBody>
      </p:sp>
    </p:spTree>
    <p:extLst>
      <p:ext uri="{BB962C8B-B14F-4D97-AF65-F5344CB8AC3E}">
        <p14:creationId xmlns:p14="http://schemas.microsoft.com/office/powerpoint/2010/main" val="153851712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3"/>
                                        </p:tgtEl>
                                      </p:cBhvr>
                                    </p:animEffect>
                                    <p:anim calcmode="lin" valueType="num">
                                      <p:cBhvr>
                                        <p:cTn id="7" dur="1822" tmFilter="0,0; 0.14,0.31; 0.43,0.73; 0.71,0.91; 1.0,1.0">
                                          <p:stCondLst>
                                            <p:cond delay="0"/>
                                          </p:stCondLst>
                                        </p:cTn>
                                        <p:tgtEl>
                                          <p:spTgt spid="3"/>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3"/>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3"/>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3"/>
                                        </p:tgtEl>
                                        <p:attrNameLst>
                                          <p:attrName>ppt_y</p:attrName>
                                        </p:attrNameLst>
                                      </p:cBhvr>
                                      <p:tavLst>
                                        <p:tav tm="0">
                                          <p:val>
                                            <p:strVal val="ppt_y"/>
                                          </p:val>
                                        </p:tav>
                                        <p:tav tm="100000">
                                          <p:val>
                                            <p:strVal val="ppt_y+ppt_h"/>
                                          </p:val>
                                        </p:tav>
                                      </p:tavLst>
                                    </p:anim>
                                    <p:animScale>
                                      <p:cBhvr>
                                        <p:cTn id="14" dur="26">
                                          <p:stCondLst>
                                            <p:cond delay="620"/>
                                          </p:stCondLst>
                                        </p:cTn>
                                        <p:tgtEl>
                                          <p:spTgt spid="3"/>
                                        </p:tgtEl>
                                      </p:cBhvr>
                                      <p:to x="100000" y="60000"/>
                                    </p:animScale>
                                    <p:animScale>
                                      <p:cBhvr>
                                        <p:cTn id="15" dur="166" decel="50000">
                                          <p:stCondLst>
                                            <p:cond delay="646"/>
                                          </p:stCondLst>
                                        </p:cTn>
                                        <p:tgtEl>
                                          <p:spTgt spid="3"/>
                                        </p:tgtEl>
                                      </p:cBhvr>
                                      <p:to x="100000" y="100000"/>
                                    </p:animScale>
                                    <p:animScale>
                                      <p:cBhvr>
                                        <p:cTn id="16" dur="26">
                                          <p:stCondLst>
                                            <p:cond delay="1312"/>
                                          </p:stCondLst>
                                        </p:cTn>
                                        <p:tgtEl>
                                          <p:spTgt spid="3"/>
                                        </p:tgtEl>
                                      </p:cBhvr>
                                      <p:to x="100000" y="80000"/>
                                    </p:animScale>
                                    <p:animScale>
                                      <p:cBhvr>
                                        <p:cTn id="17" dur="166" decel="50000">
                                          <p:stCondLst>
                                            <p:cond delay="1338"/>
                                          </p:stCondLst>
                                        </p:cTn>
                                        <p:tgtEl>
                                          <p:spTgt spid="3"/>
                                        </p:tgtEl>
                                      </p:cBhvr>
                                      <p:to x="100000" y="100000"/>
                                    </p:animScale>
                                    <p:animScale>
                                      <p:cBhvr>
                                        <p:cTn id="18" dur="26">
                                          <p:stCondLst>
                                            <p:cond delay="1642"/>
                                          </p:stCondLst>
                                        </p:cTn>
                                        <p:tgtEl>
                                          <p:spTgt spid="3"/>
                                        </p:tgtEl>
                                      </p:cBhvr>
                                      <p:to x="100000" y="90000"/>
                                    </p:animScale>
                                    <p:animScale>
                                      <p:cBhvr>
                                        <p:cTn id="19" dur="166" decel="50000">
                                          <p:stCondLst>
                                            <p:cond delay="1668"/>
                                          </p:stCondLst>
                                        </p:cTn>
                                        <p:tgtEl>
                                          <p:spTgt spid="3"/>
                                        </p:tgtEl>
                                      </p:cBhvr>
                                      <p:to x="100000" y="100000"/>
                                    </p:animScale>
                                    <p:animScale>
                                      <p:cBhvr>
                                        <p:cTn id="20" dur="26">
                                          <p:stCondLst>
                                            <p:cond delay="1808"/>
                                          </p:stCondLst>
                                        </p:cTn>
                                        <p:tgtEl>
                                          <p:spTgt spid="3"/>
                                        </p:tgtEl>
                                      </p:cBhvr>
                                      <p:to x="100000" y="95000"/>
                                    </p:animScale>
                                    <p:animScale>
                                      <p:cBhvr>
                                        <p:cTn id="21" dur="166" decel="50000">
                                          <p:stCondLst>
                                            <p:cond delay="1834"/>
                                          </p:stCondLst>
                                        </p:cTn>
                                        <p:tgtEl>
                                          <p:spTgt spid="3"/>
                                        </p:tgtEl>
                                      </p:cBhvr>
                                      <p:to x="100000" y="100000"/>
                                    </p:animScale>
                                    <p:set>
                                      <p:cBhvr>
                                        <p:cTn id="22" dur="1" fill="hold">
                                          <p:stCondLst>
                                            <p:cond delay="1999"/>
                                          </p:stCondLst>
                                        </p:cTn>
                                        <p:tgtEl>
                                          <p:spTgt spid="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45" presetClass="exit" presetSubtype="0" fill="hold" grpId="0" nodeType="clickEffect">
                                  <p:stCondLst>
                                    <p:cond delay="0"/>
                                  </p:stCondLst>
                                  <p:childTnLst>
                                    <p:animEffect transition="out" filter="fade">
                                      <p:cBhvr>
                                        <p:cTn id="26" dur="2000"/>
                                        <p:tgtEl>
                                          <p:spTgt spid="2">
                                            <p:txEl>
                                              <p:pRg st="0" end="0"/>
                                            </p:txEl>
                                          </p:spTgt>
                                        </p:tgtEl>
                                      </p:cBhvr>
                                    </p:animEffect>
                                    <p:anim calcmode="lin" valueType="num">
                                      <p:cBhvr>
                                        <p:cTn id="27" dur="2000"/>
                                        <p:tgtEl>
                                          <p:spTgt spid="2">
                                            <p:txEl>
                                              <p:pRg st="0" end="0"/>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8" dur="2000"/>
                                        <p:tgtEl>
                                          <p:spTgt spid="2">
                                            <p:txEl>
                                              <p:pRg st="0" end="0"/>
                                            </p:txEl>
                                          </p:spTgt>
                                        </p:tgtEl>
                                        <p:attrNameLst>
                                          <p:attrName>ppt_h</p:attrName>
                                        </p:attrNameLst>
                                      </p:cBhvr>
                                      <p:tavLst>
                                        <p:tav tm="0">
                                          <p:val>
                                            <p:strVal val="ppt_h"/>
                                          </p:val>
                                        </p:tav>
                                        <p:tav tm="100000">
                                          <p:val>
                                            <p:strVal val="ppt_h"/>
                                          </p:val>
                                        </p:tav>
                                      </p:tavLst>
                                    </p:anim>
                                    <p:set>
                                      <p:cBhvr>
                                        <p:cTn id="29" dur="1" fill="hold">
                                          <p:stCondLst>
                                            <p:cond delay="1999"/>
                                          </p:stCondLst>
                                        </p:cTn>
                                        <p:tgtEl>
                                          <p:spTgt spid="2">
                                            <p:txEl>
                                              <p:pRg st="0" end="0"/>
                                            </p:txEl>
                                          </p:spTgt>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45" presetClass="exit" presetSubtype="0" fill="hold" grpId="0" nodeType="clickEffect">
                                  <p:stCondLst>
                                    <p:cond delay="0"/>
                                  </p:stCondLst>
                                  <p:childTnLst>
                                    <p:animEffect transition="out" filter="fade">
                                      <p:cBhvr>
                                        <p:cTn id="33" dur="2000"/>
                                        <p:tgtEl>
                                          <p:spTgt spid="2">
                                            <p:txEl>
                                              <p:pRg st="1" end="1"/>
                                            </p:txEl>
                                          </p:spTgt>
                                        </p:tgtEl>
                                      </p:cBhvr>
                                    </p:animEffect>
                                    <p:anim calcmode="lin" valueType="num">
                                      <p:cBhvr>
                                        <p:cTn id="34" dur="2000"/>
                                        <p:tgtEl>
                                          <p:spTgt spid="2">
                                            <p:txEl>
                                              <p:pRg st="1" end="1"/>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5" dur="2000"/>
                                        <p:tgtEl>
                                          <p:spTgt spid="2">
                                            <p:txEl>
                                              <p:pRg st="1" end="1"/>
                                            </p:txEl>
                                          </p:spTgt>
                                        </p:tgtEl>
                                        <p:attrNameLst>
                                          <p:attrName>ppt_h</p:attrName>
                                        </p:attrNameLst>
                                      </p:cBhvr>
                                      <p:tavLst>
                                        <p:tav tm="0">
                                          <p:val>
                                            <p:strVal val="ppt_h"/>
                                          </p:val>
                                        </p:tav>
                                        <p:tav tm="100000">
                                          <p:val>
                                            <p:strVal val="ppt_h"/>
                                          </p:val>
                                        </p:tav>
                                      </p:tavLst>
                                    </p:anim>
                                    <p:set>
                                      <p:cBhvr>
                                        <p:cTn id="36" dur="1" fill="hold">
                                          <p:stCondLst>
                                            <p:cond delay="1999"/>
                                          </p:stCondLst>
                                        </p:cTn>
                                        <p:tgtEl>
                                          <p:spTgt spid="2">
                                            <p:txEl>
                                              <p:pRg st="1" end="1"/>
                                            </p:txEl>
                                          </p:spTgt>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45" presetClass="exit" presetSubtype="0" fill="hold" grpId="0" nodeType="clickEffect">
                                  <p:stCondLst>
                                    <p:cond delay="0"/>
                                  </p:stCondLst>
                                  <p:childTnLst>
                                    <p:animEffect transition="out" filter="fade">
                                      <p:cBhvr>
                                        <p:cTn id="40" dur="2000"/>
                                        <p:tgtEl>
                                          <p:spTgt spid="2">
                                            <p:txEl>
                                              <p:pRg st="2" end="2"/>
                                            </p:txEl>
                                          </p:spTgt>
                                        </p:tgtEl>
                                      </p:cBhvr>
                                    </p:animEffect>
                                    <p:anim calcmode="lin" valueType="num">
                                      <p:cBhvr>
                                        <p:cTn id="41" dur="2000"/>
                                        <p:tgtEl>
                                          <p:spTgt spid="2">
                                            <p:txEl>
                                              <p:pRg st="2" end="2"/>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2" dur="2000"/>
                                        <p:tgtEl>
                                          <p:spTgt spid="2">
                                            <p:txEl>
                                              <p:pRg st="2" end="2"/>
                                            </p:txEl>
                                          </p:spTgt>
                                        </p:tgtEl>
                                        <p:attrNameLst>
                                          <p:attrName>ppt_h</p:attrName>
                                        </p:attrNameLst>
                                      </p:cBhvr>
                                      <p:tavLst>
                                        <p:tav tm="0">
                                          <p:val>
                                            <p:strVal val="ppt_h"/>
                                          </p:val>
                                        </p:tav>
                                        <p:tav tm="100000">
                                          <p:val>
                                            <p:strVal val="ppt_h"/>
                                          </p:val>
                                        </p:tav>
                                      </p:tavLst>
                                    </p:anim>
                                    <p:set>
                                      <p:cBhvr>
                                        <p:cTn id="43" dur="1" fill="hold">
                                          <p:stCondLst>
                                            <p:cond delay="1999"/>
                                          </p:stCondLst>
                                        </p:cTn>
                                        <p:tgtEl>
                                          <p:spTgt spid="2">
                                            <p:txEl>
                                              <p:pRg st="2" end="2"/>
                                            </p:txEl>
                                          </p:spTgt>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45" presetClass="exit" presetSubtype="0" fill="hold" grpId="0" nodeType="clickEffect">
                                  <p:stCondLst>
                                    <p:cond delay="0"/>
                                  </p:stCondLst>
                                  <p:childTnLst>
                                    <p:animEffect transition="out" filter="fade">
                                      <p:cBhvr>
                                        <p:cTn id="47" dur="2000"/>
                                        <p:tgtEl>
                                          <p:spTgt spid="2">
                                            <p:txEl>
                                              <p:pRg st="3" end="3"/>
                                            </p:txEl>
                                          </p:spTgt>
                                        </p:tgtEl>
                                      </p:cBhvr>
                                    </p:animEffect>
                                    <p:anim calcmode="lin" valueType="num">
                                      <p:cBhvr>
                                        <p:cTn id="48" dur="2000"/>
                                        <p:tgtEl>
                                          <p:spTgt spid="2">
                                            <p:txEl>
                                              <p:pRg st="3" end="3"/>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9" dur="2000"/>
                                        <p:tgtEl>
                                          <p:spTgt spid="2">
                                            <p:txEl>
                                              <p:pRg st="3" end="3"/>
                                            </p:txEl>
                                          </p:spTgt>
                                        </p:tgtEl>
                                        <p:attrNameLst>
                                          <p:attrName>ppt_h</p:attrName>
                                        </p:attrNameLst>
                                      </p:cBhvr>
                                      <p:tavLst>
                                        <p:tav tm="0">
                                          <p:val>
                                            <p:strVal val="ppt_h"/>
                                          </p:val>
                                        </p:tav>
                                        <p:tav tm="100000">
                                          <p:val>
                                            <p:strVal val="ppt_h"/>
                                          </p:val>
                                        </p:tav>
                                      </p:tavLst>
                                    </p:anim>
                                    <p:set>
                                      <p:cBhvr>
                                        <p:cTn id="50" dur="1" fill="hold">
                                          <p:stCondLst>
                                            <p:cond delay="1999"/>
                                          </p:stCondLst>
                                        </p:cTn>
                                        <p:tgtEl>
                                          <p:spTgt spid="2">
                                            <p:txEl>
                                              <p:pRg st="3" end="3"/>
                                            </p:txEl>
                                          </p:spTgt>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45" presetClass="exit" presetSubtype="0" fill="hold" grpId="0" nodeType="clickEffect">
                                  <p:stCondLst>
                                    <p:cond delay="0"/>
                                  </p:stCondLst>
                                  <p:childTnLst>
                                    <p:animEffect transition="out" filter="fade">
                                      <p:cBhvr>
                                        <p:cTn id="54" dur="2000"/>
                                        <p:tgtEl>
                                          <p:spTgt spid="2">
                                            <p:txEl>
                                              <p:pRg st="4" end="4"/>
                                            </p:txEl>
                                          </p:spTgt>
                                        </p:tgtEl>
                                      </p:cBhvr>
                                    </p:animEffect>
                                    <p:anim calcmode="lin" valueType="num">
                                      <p:cBhvr>
                                        <p:cTn id="55" dur="2000"/>
                                        <p:tgtEl>
                                          <p:spTgt spid="2">
                                            <p:txEl>
                                              <p:pRg st="4" end="4"/>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56" dur="2000"/>
                                        <p:tgtEl>
                                          <p:spTgt spid="2">
                                            <p:txEl>
                                              <p:pRg st="4" end="4"/>
                                            </p:txEl>
                                          </p:spTgt>
                                        </p:tgtEl>
                                        <p:attrNameLst>
                                          <p:attrName>ppt_h</p:attrName>
                                        </p:attrNameLst>
                                      </p:cBhvr>
                                      <p:tavLst>
                                        <p:tav tm="0">
                                          <p:val>
                                            <p:strVal val="ppt_h"/>
                                          </p:val>
                                        </p:tav>
                                        <p:tav tm="100000">
                                          <p:val>
                                            <p:strVal val="ppt_h"/>
                                          </p:val>
                                        </p:tav>
                                      </p:tavLst>
                                    </p:anim>
                                    <p:set>
                                      <p:cBhvr>
                                        <p:cTn id="57" dur="1" fill="hold">
                                          <p:stCondLst>
                                            <p:cond delay="1999"/>
                                          </p:stCondLst>
                                        </p:cTn>
                                        <p:tgtEl>
                                          <p:spTgt spid="2">
                                            <p:txEl>
                                              <p:pRg st="4" end="4"/>
                                            </p:txEl>
                                          </p:spTgt>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45" presetClass="exit" presetSubtype="0" fill="hold" grpId="0" nodeType="clickEffect">
                                  <p:stCondLst>
                                    <p:cond delay="0"/>
                                  </p:stCondLst>
                                  <p:childTnLst>
                                    <p:animEffect transition="out" filter="fade">
                                      <p:cBhvr>
                                        <p:cTn id="61" dur="2000"/>
                                        <p:tgtEl>
                                          <p:spTgt spid="2">
                                            <p:txEl>
                                              <p:pRg st="5" end="5"/>
                                            </p:txEl>
                                          </p:spTgt>
                                        </p:tgtEl>
                                      </p:cBhvr>
                                    </p:animEffect>
                                    <p:anim calcmode="lin" valueType="num">
                                      <p:cBhvr>
                                        <p:cTn id="62" dur="2000"/>
                                        <p:tgtEl>
                                          <p:spTgt spid="2">
                                            <p:txEl>
                                              <p:pRg st="5" end="5"/>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63" dur="2000"/>
                                        <p:tgtEl>
                                          <p:spTgt spid="2">
                                            <p:txEl>
                                              <p:pRg st="5" end="5"/>
                                            </p:txEl>
                                          </p:spTgt>
                                        </p:tgtEl>
                                        <p:attrNameLst>
                                          <p:attrName>ppt_h</p:attrName>
                                        </p:attrNameLst>
                                      </p:cBhvr>
                                      <p:tavLst>
                                        <p:tav tm="0">
                                          <p:val>
                                            <p:strVal val="ppt_h"/>
                                          </p:val>
                                        </p:tav>
                                        <p:tav tm="100000">
                                          <p:val>
                                            <p:strVal val="ppt_h"/>
                                          </p:val>
                                        </p:tav>
                                      </p:tavLst>
                                    </p:anim>
                                    <p:set>
                                      <p:cBhvr>
                                        <p:cTn id="64" dur="1" fill="hold">
                                          <p:stCondLst>
                                            <p:cond delay="1999"/>
                                          </p:stCondLst>
                                        </p:cTn>
                                        <p:tgtEl>
                                          <p:spTgt spid="2">
                                            <p:txEl>
                                              <p:pRg st="5" end="5"/>
                                            </p:txEl>
                                          </p:spTgt>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45" presetClass="exit" presetSubtype="0" fill="hold" grpId="0" nodeType="clickEffect">
                                  <p:stCondLst>
                                    <p:cond delay="0"/>
                                  </p:stCondLst>
                                  <p:childTnLst>
                                    <p:animEffect transition="out" filter="fade">
                                      <p:cBhvr>
                                        <p:cTn id="68" dur="2000"/>
                                        <p:tgtEl>
                                          <p:spTgt spid="2">
                                            <p:txEl>
                                              <p:pRg st="6" end="6"/>
                                            </p:txEl>
                                          </p:spTgt>
                                        </p:tgtEl>
                                      </p:cBhvr>
                                    </p:animEffect>
                                    <p:anim calcmode="lin" valueType="num">
                                      <p:cBhvr>
                                        <p:cTn id="69" dur="2000"/>
                                        <p:tgtEl>
                                          <p:spTgt spid="2">
                                            <p:txEl>
                                              <p:pRg st="6" end="6"/>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70" dur="2000"/>
                                        <p:tgtEl>
                                          <p:spTgt spid="2">
                                            <p:txEl>
                                              <p:pRg st="6" end="6"/>
                                            </p:txEl>
                                          </p:spTgt>
                                        </p:tgtEl>
                                        <p:attrNameLst>
                                          <p:attrName>ppt_h</p:attrName>
                                        </p:attrNameLst>
                                      </p:cBhvr>
                                      <p:tavLst>
                                        <p:tav tm="0">
                                          <p:val>
                                            <p:strVal val="ppt_h"/>
                                          </p:val>
                                        </p:tav>
                                        <p:tav tm="100000">
                                          <p:val>
                                            <p:strVal val="ppt_h"/>
                                          </p:val>
                                        </p:tav>
                                      </p:tavLst>
                                    </p:anim>
                                    <p:set>
                                      <p:cBhvr>
                                        <p:cTn id="71" dur="1" fill="hold">
                                          <p:stCondLst>
                                            <p:cond delay="1999"/>
                                          </p:stCondLst>
                                        </p:cTn>
                                        <p:tgtEl>
                                          <p:spTgt spid="2">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pictures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1666" y="1553028"/>
            <a:ext cx="4500563"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3860800"/>
            <a:ext cx="2795248" cy="284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3025" y="3839028"/>
            <a:ext cx="4800600" cy="284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43025" y="1574800"/>
            <a:ext cx="3278641"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28587" y="1447800"/>
            <a:ext cx="1214438" cy="5105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E</a:t>
            </a:r>
          </a:p>
          <a:p>
            <a:pPr algn="ct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a:t>
            </a:r>
          </a:p>
          <a:p>
            <a:pPr algn="ct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R</a:t>
            </a:r>
          </a:p>
          <a:p>
            <a:pPr algn="ct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a:t>
            </a:r>
          </a:p>
          <a:p>
            <a:pPr algn="ct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H</a:t>
            </a:r>
          </a:p>
          <a:p>
            <a:pPr algn="ct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&amp; </a:t>
            </a:r>
          </a:p>
          <a:p>
            <a:pPr algn="ct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C</a:t>
            </a:r>
          </a:p>
          <a:p>
            <a:pPr algn="ct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O</a:t>
            </a:r>
          </a:p>
          <a:p>
            <a:pPr algn="ct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N</a:t>
            </a:r>
          </a:p>
          <a:p>
            <a:pPr algn="ct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a:t>
            </a:r>
          </a:p>
          <a:p>
            <a:pPr algn="ct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I</a:t>
            </a:r>
          </a:p>
          <a:p>
            <a:pPr algn="ct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N</a:t>
            </a:r>
          </a:p>
          <a:p>
            <a:pPr algn="ct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E</a:t>
            </a:r>
          </a:p>
          <a:p>
            <a:pPr algn="ct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N</a:t>
            </a:r>
          </a:p>
          <a:p>
            <a:pPr algn="ctr"/>
            <a:r>
              <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rPr>
              <a:t>T</a:t>
            </a:r>
            <a:endPar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16026773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213</TotalTime>
  <Words>484</Words>
  <Application>Microsoft Office PowerPoint</Application>
  <PresentationFormat>On-screen Show (4:3)</PresentationFormat>
  <Paragraphs>60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Grid</vt:lpstr>
      <vt:lpstr>Continent</vt:lpstr>
      <vt:lpstr>What is continent ?</vt:lpstr>
      <vt:lpstr>Question &amp; answer </vt:lpstr>
      <vt:lpstr>factors that make Pangaea spilt up  </vt:lpstr>
      <vt:lpstr>Before Pangaea split up  </vt:lpstr>
      <vt:lpstr>After Pangaea split up </vt:lpstr>
      <vt:lpstr>How human respond to changes to the environment </vt:lpstr>
      <vt:lpstr>Bibliography </vt:lpstr>
      <vt:lpstr>pictures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Continent</dc:title>
  <dc:creator>Student</dc:creator>
  <cp:lastModifiedBy>Teacher</cp:lastModifiedBy>
  <cp:revision>25</cp:revision>
  <dcterms:created xsi:type="dcterms:W3CDTF">2015-04-15T06:55:45Z</dcterms:created>
  <dcterms:modified xsi:type="dcterms:W3CDTF">2015-04-24T04:49:57Z</dcterms:modified>
</cp:coreProperties>
</file>