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71" r:id="rId5"/>
    <p:sldId id="275" r:id="rId6"/>
    <p:sldId id="262" r:id="rId7"/>
    <p:sldId id="263" r:id="rId8"/>
    <p:sldId id="274" r:id="rId9"/>
    <p:sldId id="266" r:id="rId10"/>
    <p:sldId id="272" r:id="rId11"/>
    <p:sldId id="264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7EE57E-9651-4A7A-8B67-2F3BD1B78567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E778A2-4A7F-424B-B668-96AF492636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../Videos/&#9654;%20How%20to%20Travel%20Through%20Europe%20by%20Train%20Video%20-%20About.com.mp4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 Taking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 flow chart to record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Make a flowchart of the process of brushing your teeth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33601"/>
            <a:ext cx="3200400" cy="359092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Make a flowchart of the process of doing up your seat belt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62400" y="3352800"/>
            <a:ext cx="838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eacher\Desktop\gerald_g_toothbrush_and_toothpaste-1969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1530491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47912"/>
            <a:ext cx="1175784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I heard:</a:t>
            </a:r>
          </a:p>
          <a:p>
            <a:pPr lvl="1"/>
            <a:r>
              <a:rPr lang="en-US" sz="3200" dirty="0" smtClean="0"/>
              <a:t>names of people and places</a:t>
            </a:r>
          </a:p>
          <a:p>
            <a:pPr lvl="1"/>
            <a:r>
              <a:rPr lang="en-US" sz="3200" dirty="0" smtClean="0"/>
              <a:t>dates</a:t>
            </a:r>
          </a:p>
          <a:p>
            <a:pPr lvl="1"/>
            <a:r>
              <a:rPr lang="en-US" sz="3200" dirty="0" smtClean="0"/>
              <a:t>new vocabulary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I saw:</a:t>
            </a:r>
          </a:p>
          <a:p>
            <a:pPr lvl="1"/>
            <a:r>
              <a:rPr lang="en-US" sz="2800" dirty="0" smtClean="0"/>
              <a:t>Signs</a:t>
            </a:r>
          </a:p>
          <a:p>
            <a:pPr lvl="1"/>
            <a:r>
              <a:rPr lang="en-US" sz="2800" dirty="0" smtClean="0"/>
              <a:t>information or instructions</a:t>
            </a:r>
          </a:p>
          <a:p>
            <a:pPr lvl="1"/>
            <a:r>
              <a:rPr lang="en-US" sz="2800" dirty="0" smtClean="0"/>
              <a:t>new words</a:t>
            </a:r>
          </a:p>
          <a:p>
            <a:pPr lvl="1"/>
            <a:r>
              <a:rPr lang="en-US" sz="2800" dirty="0" smtClean="0"/>
              <a:t>names of people and places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confident are you?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/>
          </a:bodyPr>
          <a:lstStyle/>
          <a:p>
            <a:r>
              <a:rPr lang="en-US" dirty="0" smtClean="0"/>
              <a:t>Using Venn diagrams to compare</a:t>
            </a:r>
          </a:p>
          <a:p>
            <a:r>
              <a:rPr lang="en-US" dirty="0" smtClean="0"/>
              <a:t>Using Bullet points</a:t>
            </a:r>
          </a:p>
          <a:p>
            <a:r>
              <a:rPr lang="en-US" dirty="0" smtClean="0"/>
              <a:t>Making key word lists</a:t>
            </a:r>
          </a:p>
          <a:p>
            <a:r>
              <a:rPr lang="en-US" dirty="0" smtClean="0"/>
              <a:t>Using flowcharts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My skills as a note taker: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0	</a:t>
            </a:r>
            <a:r>
              <a:rPr lang="en-US" sz="1400" dirty="0" smtClean="0"/>
              <a:t>need lots of  practice</a:t>
            </a:r>
            <a:r>
              <a:rPr lang="en-US" dirty="0" smtClean="0"/>
              <a:t>	5	</a:t>
            </a:r>
            <a:r>
              <a:rPr lang="en-US" sz="1400" dirty="0" smtClean="0"/>
              <a:t>I</a:t>
            </a:r>
            <a:r>
              <a:rPr lang="en-US" dirty="0" smtClean="0"/>
              <a:t> </a:t>
            </a:r>
            <a:r>
              <a:rPr lang="en-US" sz="1400" dirty="0" smtClean="0"/>
              <a:t>feel ready</a:t>
            </a:r>
            <a:r>
              <a:rPr lang="en-US" dirty="0" smtClean="0"/>
              <a:t>		10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447800" y="4572000"/>
            <a:ext cx="60198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82"/>
            <a:ext cx="7543799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Seeing + Listening = Observation</a:t>
            </a:r>
            <a:endParaRPr lang="en-US" dirty="0"/>
          </a:p>
        </p:txBody>
      </p:sp>
      <p:pic>
        <p:nvPicPr>
          <p:cNvPr id="5122" name="Picture 2" descr="C:\Users\Teacher\Desktop\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15625" b="11667"/>
          <a:stretch/>
        </p:blipFill>
        <p:spPr bwMode="auto">
          <a:xfrm>
            <a:off x="3200400" y="2590800"/>
            <a:ext cx="2707736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Remembering             Note Taking</a:t>
            </a:r>
            <a:endParaRPr lang="en-US" sz="3600" dirty="0"/>
          </a:p>
        </p:txBody>
      </p:sp>
      <p:pic>
        <p:nvPicPr>
          <p:cNvPr id="6146" name="Picture 2" descr="C:\Users\Teacher\Desktop\10-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048000"/>
            <a:ext cx="7239000" cy="29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16400" y="1066800"/>
            <a:ext cx="1193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3546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Note-taking Techniques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you need to know: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3600" dirty="0" smtClean="0"/>
              <a:t>Venn Diagrams</a:t>
            </a:r>
            <a:r>
              <a:rPr lang="en-US" sz="3600" b="1" dirty="0" smtClean="0">
                <a:solidFill>
                  <a:schemeClr val="accent2"/>
                </a:solidFill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dirty="0" smtClean="0"/>
              <a:t>Bullet pointing, </a:t>
            </a:r>
            <a:br>
              <a:rPr lang="en-US" sz="3600" dirty="0" smtClean="0"/>
            </a:br>
            <a:r>
              <a:rPr lang="en-US" sz="3600" dirty="0" smtClean="0"/>
              <a:t>Making Key Word lists,</a:t>
            </a:r>
            <a:br>
              <a:rPr lang="en-US" sz="3600" dirty="0" smtClean="0"/>
            </a:br>
            <a:r>
              <a:rPr lang="en-US" sz="3600" dirty="0" smtClean="0"/>
              <a:t>Making Flowcharts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Venn Diagrams</a:t>
            </a:r>
            <a:br>
              <a:rPr lang="en-US" dirty="0" smtClean="0"/>
            </a:br>
            <a:r>
              <a:rPr lang="en-US" dirty="0" smtClean="0"/>
              <a:t>make comparisons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Points</a:t>
            </a:r>
            <a:endParaRPr lang="en-US" dirty="0"/>
          </a:p>
        </p:txBody>
      </p:sp>
      <p:pic>
        <p:nvPicPr>
          <p:cNvPr id="7170" name="Picture 2" descr="C:\Users\Teacher\Desktop\bulle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799"/>
            <a:ext cx="6477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</p:spPr>
        <p:txBody>
          <a:bodyPr/>
          <a:lstStyle/>
          <a:p>
            <a:r>
              <a:rPr lang="en-US" dirty="0" smtClean="0"/>
              <a:t>Not Just a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98448" y="2311399"/>
            <a:ext cx="3200400" cy="34127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Thing to remember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Thing to remember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Thing to remember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1549400"/>
            <a:ext cx="2819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Idea 1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1549400"/>
            <a:ext cx="3200400" cy="852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600" dirty="0" smtClean="0"/>
              <a:t>Idea 2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876800" y="2577405"/>
            <a:ext cx="32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Thing to remember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Thing to remember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Thing to remember</a:t>
            </a:r>
          </a:p>
        </p:txBody>
      </p:sp>
    </p:spTree>
    <p:extLst>
      <p:ext uri="{BB962C8B-B14F-4D97-AF65-F5344CB8AC3E}">
        <p14:creationId xmlns:p14="http://schemas.microsoft.com/office/powerpoint/2010/main" val="569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a bullet point list of two ideas and 3 things to remember about each idea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>
                <a:hlinkClick r:id="rId2" action="ppaction://hlinkfile"/>
              </a:rPr>
              <a:t>..\Videos\▶ How to Travel Through Europe by Train Video - About.com.mp4</a:t>
            </a:r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Travelling by train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Tickets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Teacher\Desktop\europe-train-paris-to-amsterdam-in-three-hours_68698-300x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3657600"/>
            <a:ext cx="3358816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02" y="2590800"/>
            <a:ext cx="3756173" cy="23204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095899"/>
            <a:ext cx="3565526" cy="2967614"/>
          </a:xfrm>
        </p:spPr>
      </p:pic>
    </p:spTree>
    <p:extLst>
      <p:ext uri="{BB962C8B-B14F-4D97-AF65-F5344CB8AC3E}">
        <p14:creationId xmlns:p14="http://schemas.microsoft.com/office/powerpoint/2010/main" val="27374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140</TotalTime>
  <Words>165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Note Taking</vt:lpstr>
      <vt:lpstr>Seeing + Listening = Observation</vt:lpstr>
      <vt:lpstr>Remembering             Note Taking</vt:lpstr>
      <vt:lpstr> Note-taking Techniques  you need to know:  Venn Diagrams Bullet pointing,  Making Key Word lists, Making Flowcharts </vt:lpstr>
      <vt:lpstr>Venn Diagrams make comparisons easy</vt:lpstr>
      <vt:lpstr>Bullet Points</vt:lpstr>
      <vt:lpstr>Not Just a List</vt:lpstr>
      <vt:lpstr>Watch the video</vt:lpstr>
      <vt:lpstr>Flowcharts</vt:lpstr>
      <vt:lpstr>We use flow chart to record a process</vt:lpstr>
      <vt:lpstr>List of Key words</vt:lpstr>
      <vt:lpstr>How confident are you?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18</cp:revision>
  <dcterms:created xsi:type="dcterms:W3CDTF">2014-09-04T02:30:52Z</dcterms:created>
  <dcterms:modified xsi:type="dcterms:W3CDTF">2015-11-10T03:19:18Z</dcterms:modified>
</cp:coreProperties>
</file>