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9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4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8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6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6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1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9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258CA-9E5E-463F-8BBA-3E8A0DDC77E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A4741-3A79-4E0F-AEB1-531B2C070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0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Algerian" pitchFamily="82" charset="0"/>
              </a:rPr>
              <a:t>Observation</a:t>
            </a:r>
            <a:br>
              <a:rPr lang="en-US" sz="7200" b="1" dirty="0" smtClean="0">
                <a:latin typeface="Algerian" pitchFamily="82" charset="0"/>
              </a:rPr>
            </a:br>
            <a:endParaRPr lang="en-US" sz="72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PYP 1</a:t>
            </a:r>
          </a:p>
          <a:p>
            <a:r>
              <a:rPr lang="en-US" dirty="0" smtClean="0"/>
              <a:t>Information Literacy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"/>
            <a:ext cx="19907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45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process of watching someone or something</a:t>
            </a:r>
          </a:p>
          <a:p>
            <a:r>
              <a:rPr lang="en-US" dirty="0" smtClean="0"/>
              <a:t>Puts attention on the details</a:t>
            </a:r>
          </a:p>
          <a:p>
            <a:r>
              <a:rPr lang="en-US" dirty="0" smtClean="0"/>
              <a:t>Describes objects</a:t>
            </a:r>
          </a:p>
          <a:p>
            <a:r>
              <a:rPr lang="en-US" dirty="0" smtClean="0"/>
              <a:t>Explains activities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0127"/>
            <a:ext cx="909637" cy="16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50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Watch</a:t>
            </a:r>
          </a:p>
          <a:p>
            <a:r>
              <a:rPr lang="en-US" dirty="0" smtClean="0"/>
              <a:t>Find out the routines</a:t>
            </a:r>
          </a:p>
          <a:p>
            <a:r>
              <a:rPr lang="en-US" dirty="0" smtClean="0"/>
              <a:t>Describe the activities</a:t>
            </a:r>
          </a:p>
          <a:p>
            <a:r>
              <a:rPr lang="en-US" dirty="0" smtClean="0"/>
              <a:t>Who are involved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"/>
            <a:ext cx="28956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04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Observing Public Place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rgbClr val="7030A0"/>
                </a:solidFill>
              </a:rPr>
              <a:t>What you need to find</a:t>
            </a:r>
            <a:r>
              <a:rPr lang="en-US" sz="4000" b="1" dirty="0" smtClean="0">
                <a:solidFill>
                  <a:srgbClr val="7030A0"/>
                </a:solidFill>
              </a:rPr>
              <a:t>?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Running hours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Facilities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133725" cy="3350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93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Observation </vt:lpstr>
      <vt:lpstr>What? </vt:lpstr>
      <vt:lpstr>Process </vt:lpstr>
      <vt:lpstr>Observing Public Place  What you need to find?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</dc:title>
  <dc:creator>Teacher</dc:creator>
  <cp:lastModifiedBy>Teacher</cp:lastModifiedBy>
  <cp:revision>3</cp:revision>
  <dcterms:created xsi:type="dcterms:W3CDTF">2016-02-25T07:28:14Z</dcterms:created>
  <dcterms:modified xsi:type="dcterms:W3CDTF">2016-02-25T08:07:40Z</dcterms:modified>
</cp:coreProperties>
</file>