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sldIdLst>
    <p:sldId id="256" r:id="rId2"/>
    <p:sldId id="259" r:id="rId3"/>
    <p:sldId id="266" r:id="rId4"/>
    <p:sldId id="257" r:id="rId5"/>
    <p:sldId id="258"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217C1-1949-40F9-A8E6-CCC3A530CF6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17C1-1949-40F9-A8E6-CCC3A530CF6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17C1-1949-40F9-A8E6-CCC3A530CF6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17C1-1949-40F9-A8E6-CCC3A530CF6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217C1-1949-40F9-A8E6-CCC3A530CF67}"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217C1-1949-40F9-A8E6-CCC3A530CF6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217C1-1949-40F9-A8E6-CCC3A530CF67}"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217C1-1949-40F9-A8E6-CCC3A530CF67}"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17C1-1949-40F9-A8E6-CCC3A530CF67}"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217C1-1949-40F9-A8E6-CCC3A530CF6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A3E59-9D7A-42B9-A29F-A5EB7E071B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217C1-1949-40F9-A8E6-CCC3A530CF67}"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A3E59-9D7A-42B9-A29F-A5EB7E071B3A}"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7D217C1-1949-40F9-A8E6-CCC3A530CF67}" type="datetimeFigureOut">
              <a:rPr lang="en-US" smtClean="0"/>
              <a:t>4/22/2015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48A3E59-9D7A-42B9-A29F-A5EB7E071B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67000"/>
            <a:ext cx="7117180" cy="1470025"/>
          </a:xfrm>
        </p:spPr>
        <p:txBody>
          <a:bodyPr/>
          <a:lstStyle/>
          <a:p>
            <a:r>
              <a:rPr lang="en-US" dirty="0" smtClean="0"/>
              <a:t>Pangaea</a:t>
            </a:r>
            <a:endParaRPr lang="en-US" dirty="0"/>
          </a:p>
        </p:txBody>
      </p:sp>
      <p:sp>
        <p:nvSpPr>
          <p:cNvPr id="3" name="Subtitle 2"/>
          <p:cNvSpPr>
            <a:spLocks noGrp="1"/>
          </p:cNvSpPr>
          <p:nvPr>
            <p:ph type="subTitle" idx="1"/>
          </p:nvPr>
        </p:nvSpPr>
        <p:spPr>
          <a:xfrm>
            <a:off x="1371600" y="4114800"/>
            <a:ext cx="7117180" cy="861420"/>
          </a:xfrm>
        </p:spPr>
        <p:txBody>
          <a:bodyPr/>
          <a:lstStyle/>
          <a:p>
            <a:r>
              <a:rPr lang="en-US" dirty="0" smtClean="0"/>
              <a:t>By: Regina 3C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0135">
            <a:off x="2411132" y="1123818"/>
            <a:ext cx="6465743" cy="19444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894615"/>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Bibliography </a:t>
            </a:r>
            <a:endParaRPr lang="en-US" b="1" dirty="0"/>
          </a:p>
        </p:txBody>
      </p:sp>
      <p:sp>
        <p:nvSpPr>
          <p:cNvPr id="4" name="Rectangle 3"/>
          <p:cNvSpPr/>
          <p:nvPr/>
        </p:nvSpPr>
        <p:spPr>
          <a:xfrm>
            <a:off x="76200" y="2057400"/>
            <a:ext cx="8991600" cy="1569660"/>
          </a:xfrm>
          <a:prstGeom prst="rect">
            <a:avLst/>
          </a:prstGeom>
        </p:spPr>
        <p:txBody>
          <a:bodyPr wrap="square">
            <a:spAutoFit/>
          </a:bodyPr>
          <a:lstStyle/>
          <a:p>
            <a:r>
              <a:rPr lang="en-US" sz="2400" dirty="0" smtClean="0"/>
              <a:t>Title: Pangaea-Whole Land</a:t>
            </a:r>
          </a:p>
          <a:p>
            <a:r>
              <a:rPr lang="en-US" sz="2400" dirty="0" smtClean="0"/>
              <a:t>Author: Kidsgeo.com</a:t>
            </a:r>
          </a:p>
          <a:p>
            <a:r>
              <a:rPr lang="en-US" sz="2400" dirty="0" smtClean="0"/>
              <a:t>Website: http</a:t>
            </a:r>
            <a:r>
              <a:rPr lang="en-US" sz="2400" dirty="0"/>
              <a:t>://www.kidsgeo.com/geology-for-kids/0042-pangaea.php</a:t>
            </a:r>
            <a:endParaRPr lang="en-US" dirty="0"/>
          </a:p>
        </p:txBody>
      </p:sp>
      <p:sp>
        <p:nvSpPr>
          <p:cNvPr id="5" name="Rectangle 4"/>
          <p:cNvSpPr/>
          <p:nvPr/>
        </p:nvSpPr>
        <p:spPr>
          <a:xfrm>
            <a:off x="0" y="4225361"/>
            <a:ext cx="8991600" cy="1938992"/>
          </a:xfrm>
          <a:prstGeom prst="rect">
            <a:avLst/>
          </a:prstGeom>
        </p:spPr>
        <p:txBody>
          <a:bodyPr wrap="square">
            <a:spAutoFit/>
          </a:bodyPr>
          <a:lstStyle/>
          <a:p>
            <a:r>
              <a:rPr lang="en-US" sz="2400" dirty="0" smtClean="0"/>
              <a:t>Title: What is Pangaea? – Theory, Definition &amp; Quiz Author: Earth Science 101: Earth Science/Science Courses</a:t>
            </a:r>
          </a:p>
          <a:p>
            <a:r>
              <a:rPr lang="en-US" sz="2400" dirty="0" smtClean="0"/>
              <a:t>Website: http</a:t>
            </a:r>
            <a:r>
              <a:rPr lang="en-US" sz="2400" dirty="0"/>
              <a:t>://study.com/academy/lesson/what-is-pangaea-theory-definition-quiz.html</a:t>
            </a:r>
          </a:p>
        </p:txBody>
      </p:sp>
    </p:spTree>
    <p:extLst>
      <p:ext uri="{BB962C8B-B14F-4D97-AF65-F5344CB8AC3E}">
        <p14:creationId xmlns:p14="http://schemas.microsoft.com/office/powerpoint/2010/main" val="3125356441"/>
      </p:ext>
    </p:extLst>
  </p:cSld>
  <p:clrMapOvr>
    <a:masterClrMapping/>
  </p:clrMapOvr>
  <mc:AlternateContent xmlns:mc="http://schemas.openxmlformats.org/markup-compatibility/2006" xmlns:p14="http://schemas.microsoft.com/office/powerpoint/2010/main">
    <mc:Choice Requires="p14">
      <p:transition spd="slow" p14:dur="1100" advClick="0" advTm="15000">
        <p14:switch dir="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964" y="2438400"/>
            <a:ext cx="2133600" cy="212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964" y="0"/>
            <a:ext cx="2133600" cy="194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5" y="4966276"/>
            <a:ext cx="2119745" cy="18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255" y="4980131"/>
            <a:ext cx="2133600" cy="18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59469"/>
            <a:ext cx="2133600" cy="212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33600" cy="209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0"/>
            <a:ext cx="2161309" cy="194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745" y="2424544"/>
            <a:ext cx="2133600" cy="212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4220" y="4966277"/>
            <a:ext cx="2143125" cy="18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899479"/>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Pangaea</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400" dirty="0" smtClean="0"/>
              <a:t>Pangaea is a super continent at the past age and it was the only continent in the Early Permian age</a:t>
            </a:r>
            <a:endParaRPr lang="en-US" sz="2400" dirty="0"/>
          </a:p>
        </p:txBody>
      </p:sp>
    </p:spTree>
    <p:extLst>
      <p:ext uri="{BB962C8B-B14F-4D97-AF65-F5344CB8AC3E}">
        <p14:creationId xmlns:p14="http://schemas.microsoft.com/office/powerpoint/2010/main" val="2047491761"/>
      </p:ext>
    </p:extLst>
  </p:cSld>
  <p:clrMapOvr>
    <a:masterClrMapping/>
  </p:clrMapOvr>
  <mc:AlternateContent xmlns:mc="http://schemas.openxmlformats.org/markup-compatibility/2006" xmlns:p14="http://schemas.microsoft.com/office/powerpoint/2010/main">
    <mc:Choice Requires="p14">
      <p:transition spd="slow" advClick="0" advTm="15000">
        <p14:flash/>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When did Pangaea existed</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400" dirty="0" smtClean="0"/>
              <a:t>Pangaea existed since 200 million years ago at the Early Permian age</a:t>
            </a:r>
            <a:endParaRPr lang="en-US" sz="2400" dirty="0"/>
          </a:p>
        </p:txBody>
      </p:sp>
    </p:spTree>
    <p:extLst>
      <p:ext uri="{BB962C8B-B14F-4D97-AF65-F5344CB8AC3E}">
        <p14:creationId xmlns:p14="http://schemas.microsoft.com/office/powerpoint/2010/main" val="687202995"/>
      </p:ext>
    </p:extLst>
  </p:cSld>
  <p:clrMapOvr>
    <a:masterClrMapping/>
  </p:clrMapOvr>
  <mc:AlternateContent xmlns:mc="http://schemas.openxmlformats.org/markup-compatibility/2006" xmlns:p14="http://schemas.microsoft.com/office/powerpoint/2010/main">
    <mc:Choice Requires="p14">
      <p:transition spd="slow" p14:dur="1400" advClick="0" advTm="15000">
        <p14:rippl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28600"/>
            <a:ext cx="4239491" cy="924475"/>
          </a:xfrm>
        </p:spPr>
        <p:txBody>
          <a:bodyPr>
            <a:normAutofit/>
          </a:bodyPr>
          <a:lstStyle/>
          <a:p>
            <a:pPr algn="ctr"/>
            <a:r>
              <a:rPr lang="en-US" b="1" dirty="0" smtClean="0"/>
              <a:t>Who is impacted?</a:t>
            </a:r>
            <a:endParaRPr lang="en-US" b="1" dirty="0"/>
          </a:p>
        </p:txBody>
      </p:sp>
      <p:sp>
        <p:nvSpPr>
          <p:cNvPr id="3" name="Content Placeholder 2"/>
          <p:cNvSpPr>
            <a:spLocks noGrp="1"/>
          </p:cNvSpPr>
          <p:nvPr>
            <p:ph idx="1"/>
          </p:nvPr>
        </p:nvSpPr>
        <p:spPr>
          <a:xfrm>
            <a:off x="20782" y="990600"/>
            <a:ext cx="6172200" cy="3048000"/>
          </a:xfrm>
        </p:spPr>
        <p:txBody>
          <a:bodyPr>
            <a:normAutofit/>
          </a:bodyPr>
          <a:lstStyle/>
          <a:p>
            <a:pPr marL="0" indent="0">
              <a:buNone/>
            </a:pPr>
            <a:r>
              <a:rPr lang="en-US" sz="2400" dirty="0" smtClean="0"/>
              <a:t>Nature because, the land is breaking apart, joining and sinking. Living things because the ground shook from the tectonic plates moves. The living things will be separated and there are 2 continents that have the same living things.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3736"/>
            <a:ext cx="46863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164" y="2743200"/>
            <a:ext cx="24003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144793"/>
      </p:ext>
    </p:extLst>
  </p:cSld>
  <p:clrMapOvr>
    <a:masterClrMapping/>
  </p:clrMapOvr>
  <mc:AlternateContent xmlns:mc="http://schemas.openxmlformats.org/markup-compatibility/2006" xmlns:p14="http://schemas.microsoft.com/office/powerpoint/2010/main">
    <mc:Choice Requires="p14">
      <p:transition spd="slow" p14:dur="2500" advClick="0" advTm="30000">
        <p:checker/>
      </p:transition>
    </mc:Choice>
    <mc:Fallback xmlns="">
      <p:transition spd="slow" advClick="0" advTm="3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3481387" cy="1113254"/>
          </a:xfrm>
        </p:spPr>
        <p:txBody>
          <a:bodyPr>
            <a:normAutofit/>
          </a:bodyPr>
          <a:lstStyle/>
          <a:p>
            <a:r>
              <a:rPr lang="en-US" b="1" dirty="0" smtClean="0"/>
              <a:t>When can it happen?</a:t>
            </a:r>
            <a:endParaRPr lang="en-US" b="1" dirty="0"/>
          </a:p>
        </p:txBody>
      </p:sp>
      <p:sp>
        <p:nvSpPr>
          <p:cNvPr id="3" name="Text Placeholder 2"/>
          <p:cNvSpPr>
            <a:spLocks noGrp="1"/>
          </p:cNvSpPr>
          <p:nvPr>
            <p:ph type="body" sz="half" idx="2"/>
          </p:nvPr>
        </p:nvSpPr>
        <p:spPr>
          <a:xfrm>
            <a:off x="1009442" y="1752600"/>
            <a:ext cx="3481387" cy="4724400"/>
          </a:xfrm>
        </p:spPr>
        <p:txBody>
          <a:bodyPr>
            <a:noAutofit/>
          </a:bodyPr>
          <a:lstStyle/>
          <a:p>
            <a:r>
              <a:rPr lang="en-US" sz="2400" dirty="0" smtClean="0"/>
              <a:t>Every 50 years but there are more ages such as:</a:t>
            </a:r>
          </a:p>
          <a:p>
            <a:pPr marL="342900" indent="-342900">
              <a:buFont typeface="Courier New" pitchFamily="49" charset="0"/>
              <a:buChar char="o"/>
            </a:pPr>
            <a:r>
              <a:rPr lang="en-US" sz="2400" dirty="0" smtClean="0"/>
              <a:t>Triassic</a:t>
            </a:r>
          </a:p>
          <a:p>
            <a:pPr marL="342900" indent="-342900">
              <a:buFont typeface="Courier New" pitchFamily="49" charset="0"/>
              <a:buChar char="o"/>
            </a:pPr>
            <a:r>
              <a:rPr lang="en-US" sz="2400" dirty="0" smtClean="0"/>
              <a:t>Jurassic</a:t>
            </a:r>
          </a:p>
          <a:p>
            <a:pPr marL="342900" indent="-342900">
              <a:buFont typeface="Courier New" pitchFamily="49" charset="0"/>
              <a:buChar char="o"/>
            </a:pPr>
            <a:r>
              <a:rPr lang="en-US" sz="2400" dirty="0" smtClean="0"/>
              <a:t>Cretaceous</a:t>
            </a:r>
          </a:p>
          <a:p>
            <a:pPr marL="342900" indent="-342900">
              <a:buFont typeface="Courier New" pitchFamily="49" charset="0"/>
              <a:buChar char="o"/>
            </a:pPr>
            <a:r>
              <a:rPr lang="en-US" sz="2400" dirty="0" smtClean="0"/>
              <a:t>Present</a:t>
            </a:r>
          </a:p>
          <a:p>
            <a:endParaRPr lang="en-US" sz="2400" dirty="0" smtClean="0"/>
          </a:p>
          <a:p>
            <a:endParaRPr lang="en-US" sz="2400"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039" r="23039"/>
          <a:stretch>
            <a:fillRect/>
          </a:stretch>
        </p:blipFill>
        <p:spPr/>
      </p:pic>
    </p:spTree>
    <p:extLst>
      <p:ext uri="{BB962C8B-B14F-4D97-AF65-F5344CB8AC3E}">
        <p14:creationId xmlns:p14="http://schemas.microsoft.com/office/powerpoint/2010/main" val="3048873728"/>
      </p:ext>
    </p:extLst>
  </p:cSld>
  <p:clrMapOvr>
    <a:masterClrMapping/>
  </p:clrMapOvr>
  <mc:AlternateContent xmlns:mc="http://schemas.openxmlformats.org/markup-compatibility/2006" xmlns:p14="http://schemas.microsoft.com/office/powerpoint/2010/main">
    <mc:Choice Requires="p14">
      <p:transition spd="slow" p14:dur="1600" advClick="0" advTm="15000">
        <p:blinds dir="vert"/>
      </p:transition>
    </mc:Choice>
    <mc:Fallback xmlns="">
      <p:transition spd="slow" advClick="0" advTm="1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does it occur?</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800" dirty="0" smtClean="0"/>
              <a:t>Because there were tectonic plates and it caused the continents broke apart and sank or joined together</a:t>
            </a:r>
            <a:endParaRPr lang="en-US" sz="2800" dirty="0"/>
          </a:p>
        </p:txBody>
      </p:sp>
    </p:spTree>
    <p:extLst>
      <p:ext uri="{BB962C8B-B14F-4D97-AF65-F5344CB8AC3E}">
        <p14:creationId xmlns:p14="http://schemas.microsoft.com/office/powerpoint/2010/main" val="2212639920"/>
      </p:ext>
    </p:extLst>
  </p:cSld>
  <p:clrMapOvr>
    <a:masterClrMapping/>
  </p:clrMapOvr>
  <mc:AlternateContent xmlns:mc="http://schemas.openxmlformats.org/markup-compatibility/2006" xmlns:p14="http://schemas.microsoft.com/office/powerpoint/2010/main">
    <mc:Choice Requires="p14">
      <p:transition spd="slow" p14:dur="1600" advClick="0" advTm="15000">
        <p14:gallery dir="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does it happen?</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400" dirty="0"/>
              <a:t>The supercontinent Pangaea works in reverse. We met the continents as solo artists. It wasn't until 1912 that meteorologist Alfred Wegener hypothesized that the seven continents had once been joined as a supercontinent. </a:t>
            </a:r>
          </a:p>
        </p:txBody>
      </p:sp>
    </p:spTree>
    <p:extLst>
      <p:ext uri="{BB962C8B-B14F-4D97-AF65-F5344CB8AC3E}">
        <p14:creationId xmlns:p14="http://schemas.microsoft.com/office/powerpoint/2010/main" val="3869319367"/>
      </p:ext>
    </p:extLst>
  </p:cSld>
  <p:clrMapOvr>
    <a:masterClrMapping/>
  </p:clrMapOvr>
  <mc:AlternateContent xmlns:mc="http://schemas.openxmlformats.org/markup-compatibility/2006" xmlns:p14="http://schemas.microsoft.com/office/powerpoint/2010/main">
    <mc:Choice Requires="p14">
      <p:transition spd="slow" p14:dur="4400" advClick="0" advTm="20000">
        <p14:honeycomb/>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0"/>
            <a:ext cx="3481387" cy="1113254"/>
          </a:xfrm>
        </p:spPr>
        <p:txBody>
          <a:bodyPr>
            <a:normAutofit/>
          </a:bodyPr>
          <a:lstStyle/>
          <a:p>
            <a:pPr algn="ctr"/>
            <a:r>
              <a:rPr lang="en-US" b="1" dirty="0" smtClean="0"/>
              <a:t>What are the effects?</a:t>
            </a:r>
            <a:endParaRPr lang="en-US" b="1" dirty="0"/>
          </a:p>
        </p:txBody>
      </p:sp>
      <p:sp>
        <p:nvSpPr>
          <p:cNvPr id="3" name="Text Placeholder 2"/>
          <p:cNvSpPr>
            <a:spLocks noGrp="1"/>
          </p:cNvSpPr>
          <p:nvPr>
            <p:ph type="body" sz="half" idx="2"/>
          </p:nvPr>
        </p:nvSpPr>
        <p:spPr>
          <a:xfrm>
            <a:off x="1066800" y="3124200"/>
            <a:ext cx="3481387" cy="3200400"/>
          </a:xfrm>
        </p:spPr>
        <p:txBody>
          <a:bodyPr>
            <a:normAutofit/>
          </a:bodyPr>
          <a:lstStyle/>
          <a:p>
            <a:pPr algn="ctr"/>
            <a:r>
              <a:rPr lang="en-US" sz="2000" dirty="0" smtClean="0"/>
              <a:t>The countries and continents move because the tectonic plates cause them breaking apart</a:t>
            </a:r>
            <a:endParaRPr lang="en-US" sz="2000"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65" r="1965"/>
          <a:stretch>
            <a:fillRect/>
          </a:stretch>
        </p:blipFill>
        <p:spPr/>
      </p:pic>
    </p:spTree>
    <p:extLst>
      <p:ext uri="{BB962C8B-B14F-4D97-AF65-F5344CB8AC3E}">
        <p14:creationId xmlns:p14="http://schemas.microsoft.com/office/powerpoint/2010/main" val="3186230662"/>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125113" cy="924475"/>
          </a:xfrm>
        </p:spPr>
        <p:txBody>
          <a:bodyPr/>
          <a:lstStyle/>
          <a:p>
            <a:pPr algn="ctr"/>
            <a:r>
              <a:rPr lang="en-US" b="1" dirty="0" smtClean="0"/>
              <a:t>Wonderings </a:t>
            </a:r>
            <a:endParaRPr lang="en-US" b="1" dirty="0"/>
          </a:p>
        </p:txBody>
      </p:sp>
      <p:sp>
        <p:nvSpPr>
          <p:cNvPr id="3" name="Content Placeholder 2"/>
          <p:cNvSpPr>
            <a:spLocks noGrp="1"/>
          </p:cNvSpPr>
          <p:nvPr>
            <p:ph idx="1"/>
          </p:nvPr>
        </p:nvSpPr>
        <p:spPr/>
        <p:txBody>
          <a:bodyPr>
            <a:normAutofit/>
          </a:bodyPr>
          <a:lstStyle/>
          <a:p>
            <a:r>
              <a:rPr lang="en-US" sz="2400" dirty="0" smtClean="0"/>
              <a:t>Why should tectonic plates break apart?</a:t>
            </a:r>
          </a:p>
          <a:p>
            <a:r>
              <a:rPr lang="en-US" sz="2400" dirty="0" smtClean="0"/>
              <a:t>Why did Pangaea exist on the Permian age?</a:t>
            </a:r>
            <a:endParaRPr lang="en-US" sz="2400" dirty="0"/>
          </a:p>
        </p:txBody>
      </p:sp>
    </p:spTree>
    <p:extLst>
      <p:ext uri="{BB962C8B-B14F-4D97-AF65-F5344CB8AC3E}">
        <p14:creationId xmlns:p14="http://schemas.microsoft.com/office/powerpoint/2010/main" val="3973565295"/>
      </p:ext>
    </p:extLst>
  </p:cSld>
  <p:clrMapOvr>
    <a:masterClrMapping/>
  </p:clrMapOvr>
  <mc:AlternateContent xmlns:mc="http://schemas.openxmlformats.org/markup-compatibility/2006" xmlns:p14="http://schemas.microsoft.com/office/powerpoint/2010/main">
    <mc:Choice Requires="p14">
      <p:transition spd="slow" p14:dur="3000" advClick="0" advTm="15000">
        <p14:shred/>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183</TotalTime>
  <Words>248</Words>
  <Application>Microsoft Office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Winter</vt:lpstr>
      <vt:lpstr>Pangaea</vt:lpstr>
      <vt:lpstr>What is Pangaea</vt:lpstr>
      <vt:lpstr>When did Pangaea existed</vt:lpstr>
      <vt:lpstr>Who is impacted?</vt:lpstr>
      <vt:lpstr>When can it happen?</vt:lpstr>
      <vt:lpstr>Why does it occur?</vt:lpstr>
      <vt:lpstr>How does it happen?</vt:lpstr>
      <vt:lpstr>What are the effects?</vt:lpstr>
      <vt:lpstr>Wonderings </vt:lpstr>
      <vt:lpstr>Bibliography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Pangaea</dc:title>
  <dc:creator>Student</dc:creator>
  <cp:lastModifiedBy>Student</cp:lastModifiedBy>
  <cp:revision>22</cp:revision>
  <dcterms:created xsi:type="dcterms:W3CDTF">2015-04-08T01:08:57Z</dcterms:created>
  <dcterms:modified xsi:type="dcterms:W3CDTF">2015-04-22T00:47:04Z</dcterms:modified>
</cp:coreProperties>
</file>