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3783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624B54-EECC-4CFF-A80E-730494D219D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9067B2-BEA4-41F3-99A6-0D225617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67B2-BEA4-41F3-99A6-0D22561775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2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390C68-1C0A-48D0-9F1A-C68AEA163AA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897C34-D1CA-4B6A-BFCC-2EBA6697EF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029200"/>
            <a:ext cx="7696200" cy="10128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Patrick 2c   </a:t>
            </a:r>
            <a:r>
              <a:rPr lang="en-US" sz="2400" dirty="0" smtClean="0">
                <a:solidFill>
                  <a:srgbClr val="002060"/>
                </a:solidFill>
              </a:rPr>
              <a:t>23.11.2015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5867400"/>
            <a:ext cx="3276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Ms. </a:t>
            </a:r>
            <a:r>
              <a:rPr lang="en-US" dirty="0" err="1" smtClean="0"/>
              <a:t>evy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701709"/>
            <a:ext cx="6324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/>
                </a:solidFill>
              </a:rPr>
              <a:t>Indonesian  traditional food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27193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491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957510" cy="799064"/>
          </a:xfrm>
        </p:spPr>
        <p:txBody>
          <a:bodyPr/>
          <a:lstStyle/>
          <a:p>
            <a:r>
              <a:rPr lang="en-US" dirty="0" err="1" smtClean="0"/>
              <a:t>Rujak</a:t>
            </a:r>
            <a:r>
              <a:rPr lang="en-US" dirty="0" smtClean="0"/>
              <a:t> </a:t>
            </a:r>
            <a:r>
              <a:rPr lang="en-US" dirty="0" err="1" smtClean="0"/>
              <a:t>cingur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828800"/>
            <a:ext cx="586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Made from fruits and vegetables. Usually add with krupuk and it has spicy </a:t>
            </a:r>
            <a:r>
              <a:rPr lang="en-US" dirty="0" err="1" smtClean="0"/>
              <a:t>flavour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We can find this food in east java, specially in </a:t>
            </a:r>
            <a:r>
              <a:rPr lang="en-US" dirty="0" err="1" smtClean="0"/>
              <a:t>surabaya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serve it in banana leave or in a plate.</a:t>
            </a:r>
          </a:p>
          <a:p>
            <a:endParaRPr lang="en-US" dirty="0"/>
          </a:p>
          <a:p>
            <a:r>
              <a:rPr lang="en-US" dirty="0" smtClean="0"/>
              <a:t>People like it because its very tasty.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520940" cy="3579849"/>
          </a:xfrm>
        </p:spPr>
        <p:txBody>
          <a:bodyPr/>
          <a:lstStyle/>
          <a:p>
            <a:endParaRPr lang="en-US" dirty="0"/>
          </a:p>
          <a:p>
            <a:r>
              <a:rPr lang="en-US" sz="3200" dirty="0" smtClean="0"/>
              <a:t>Indonesian </a:t>
            </a:r>
            <a:r>
              <a:rPr lang="en-US" sz="3200" dirty="0"/>
              <a:t>i</a:t>
            </a:r>
            <a:r>
              <a:rPr lang="en-US" sz="3200" dirty="0" smtClean="0"/>
              <a:t>nstrument : </a:t>
            </a:r>
            <a:r>
              <a:rPr lang="en-US" sz="3200" dirty="0" err="1" smtClean="0"/>
              <a:t>angklung</a:t>
            </a:r>
            <a:endParaRPr lang="en-US" sz="3200" dirty="0" smtClean="0"/>
          </a:p>
          <a:p>
            <a:r>
              <a:rPr lang="en-US" sz="3200" dirty="0" smtClean="0"/>
              <a:t>Indonesian food : </a:t>
            </a:r>
            <a:r>
              <a:rPr lang="en-US" sz="3200" dirty="0" err="1" smtClean="0"/>
              <a:t>rujak</a:t>
            </a:r>
            <a:r>
              <a:rPr lang="en-US" sz="3200" dirty="0" smtClean="0"/>
              <a:t> </a:t>
            </a:r>
            <a:r>
              <a:rPr lang="en-US" sz="3200" dirty="0" err="1" smtClean="0"/>
              <a:t>cingur</a:t>
            </a:r>
            <a:endParaRPr lang="en-US" sz="3200" dirty="0" smtClean="0"/>
          </a:p>
          <a:p>
            <a:r>
              <a:rPr lang="en-US" sz="3200" dirty="0" smtClean="0"/>
              <a:t>Indonesian house : </a:t>
            </a:r>
            <a:r>
              <a:rPr lang="en-US" sz="3200" dirty="0" err="1"/>
              <a:t>j</a:t>
            </a:r>
            <a:r>
              <a:rPr lang="en-US" sz="3200" dirty="0" err="1" smtClean="0"/>
              <a:t>oglo</a:t>
            </a:r>
            <a:endParaRPr lang="en-US" sz="3200" dirty="0" smtClean="0"/>
          </a:p>
          <a:p>
            <a:r>
              <a:rPr lang="en-US" sz="3200" dirty="0" smtClean="0"/>
              <a:t>Indonesian clothes : batik</a:t>
            </a:r>
          </a:p>
        </p:txBody>
      </p:sp>
    </p:spTree>
    <p:extLst>
      <p:ext uri="{BB962C8B-B14F-4D97-AF65-F5344CB8AC3E}">
        <p14:creationId xmlns:p14="http://schemas.microsoft.com/office/powerpoint/2010/main" val="26983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77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Patrick 2c   23.11.2015</vt:lpstr>
      <vt:lpstr>Rujak cingur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Patrafy;[[\]68ipol  ]</dc:title>
  <dc:creator>Student</dc:creator>
  <cp:lastModifiedBy>Student</cp:lastModifiedBy>
  <cp:revision>10</cp:revision>
  <cp:lastPrinted>2015-11-30T04:25:27Z</cp:lastPrinted>
  <dcterms:created xsi:type="dcterms:W3CDTF">2015-11-23T04:15:01Z</dcterms:created>
  <dcterms:modified xsi:type="dcterms:W3CDTF">2015-11-30T04:25:47Z</dcterms:modified>
</cp:coreProperties>
</file>